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65" r:id="rId5"/>
    <p:sldId id="267" r:id="rId6"/>
    <p:sldId id="268" r:id="rId7"/>
    <p:sldId id="264" r:id="rId8"/>
    <p:sldId id="269" r:id="rId9"/>
    <p:sldId id="270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90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6CC5-475B-4DC4-B246-1FC1C0F7D8AE}" type="datetimeFigureOut">
              <a:rPr lang="fr-FR" smtClean="0"/>
              <a:pPr/>
              <a:t>17/04/2014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D2C5F0B-E77F-4113-8322-E0C0FF715A0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6CC5-475B-4DC4-B246-1FC1C0F7D8AE}" type="datetimeFigureOut">
              <a:rPr lang="fr-FR" smtClean="0"/>
              <a:pPr/>
              <a:t>17/04/2014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5F0B-E77F-4113-8322-E0C0FF715A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6CC5-475B-4DC4-B246-1FC1C0F7D8AE}" type="datetimeFigureOut">
              <a:rPr lang="fr-FR" smtClean="0"/>
              <a:pPr/>
              <a:t>17/04/2014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5F0B-E77F-4113-8322-E0C0FF715A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6CC5-475B-4DC4-B246-1FC1C0F7D8AE}" type="datetimeFigureOut">
              <a:rPr lang="fr-FR" smtClean="0"/>
              <a:pPr/>
              <a:t>17/04/2014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5F0B-E77F-4113-8322-E0C0FF715A0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6CC5-475B-4DC4-B246-1FC1C0F7D8AE}" type="datetimeFigureOut">
              <a:rPr lang="fr-FR" smtClean="0"/>
              <a:pPr/>
              <a:t>17/04/2014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D2C5F0B-E77F-4113-8322-E0C0FF715A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6CC5-475B-4DC4-B246-1FC1C0F7D8AE}" type="datetimeFigureOut">
              <a:rPr lang="fr-FR" smtClean="0"/>
              <a:pPr/>
              <a:t>17/04/2014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5F0B-E77F-4113-8322-E0C0FF715A0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6CC5-475B-4DC4-B246-1FC1C0F7D8AE}" type="datetimeFigureOut">
              <a:rPr lang="fr-FR" smtClean="0"/>
              <a:pPr/>
              <a:t>17/04/2014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5F0B-E77F-4113-8322-E0C0FF715A0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6CC5-475B-4DC4-B246-1FC1C0F7D8AE}" type="datetimeFigureOut">
              <a:rPr lang="fr-FR" smtClean="0"/>
              <a:pPr/>
              <a:t>17/04/2014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5F0B-E77F-4113-8322-E0C0FF715A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6CC5-475B-4DC4-B246-1FC1C0F7D8AE}" type="datetimeFigureOut">
              <a:rPr lang="fr-FR" smtClean="0"/>
              <a:pPr/>
              <a:t>17/04/2014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5F0B-E77F-4113-8322-E0C0FF715A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6CC5-475B-4DC4-B246-1FC1C0F7D8AE}" type="datetimeFigureOut">
              <a:rPr lang="fr-FR" smtClean="0"/>
              <a:pPr/>
              <a:t>17/04/2014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C5F0B-E77F-4113-8322-E0C0FF715A0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6CC5-475B-4DC4-B246-1FC1C0F7D8AE}" type="datetimeFigureOut">
              <a:rPr lang="fr-FR" smtClean="0"/>
              <a:pPr/>
              <a:t>17/04/2014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D2C5F0B-E77F-4113-8322-E0C0FF715A0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E276CC5-475B-4DC4-B246-1FC1C0F7D8AE}" type="datetimeFigureOut">
              <a:rPr lang="fr-FR" smtClean="0"/>
              <a:pPr/>
              <a:t>17/04/2014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D2C5F0B-E77F-4113-8322-E0C0FF715A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948680"/>
          </a:xfrm>
        </p:spPr>
        <p:txBody>
          <a:bodyPr>
            <a:normAutofit/>
          </a:bodyPr>
          <a:lstStyle/>
          <a:p>
            <a:r>
              <a:rPr lang="fr-FR" sz="4400" dirty="0" smtClean="0"/>
              <a:t>Analyse de chromatogrammes</a:t>
            </a:r>
            <a:endParaRPr lang="fr-FR" sz="4400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536" y="1196752"/>
            <a:ext cx="8229600" cy="1470025"/>
          </a:xfrm>
        </p:spPr>
        <p:txBody>
          <a:bodyPr>
            <a:normAutofit/>
          </a:bodyPr>
          <a:lstStyle/>
          <a:p>
            <a:r>
              <a:rPr lang="fr-FR" sz="5400" dirty="0" err="1" smtClean="0"/>
              <a:t>Biotechno</a:t>
            </a:r>
            <a:r>
              <a:rPr lang="fr-FR" sz="5400" dirty="0" smtClean="0"/>
              <a:t> et maths</a:t>
            </a:r>
            <a:endParaRPr lang="fr-FR" sz="5400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619672" y="5589240"/>
            <a:ext cx="7200800" cy="9486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Lycée Françoise de Grâce Le havre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9113" y="1571624"/>
            <a:ext cx="8105775" cy="452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llipse 2"/>
          <p:cNvSpPr/>
          <p:nvPr/>
        </p:nvSpPr>
        <p:spPr>
          <a:xfrm>
            <a:off x="2195736" y="3501008"/>
            <a:ext cx="5256584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1547664" y="4365104"/>
            <a:ext cx="4536504" cy="12241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4607496" y="5445224"/>
            <a:ext cx="4536504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251520" y="188640"/>
            <a:ext cx="8712968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dirty="0" err="1" smtClean="0"/>
              <a:t>Biotechno</a:t>
            </a:r>
            <a:r>
              <a:rPr lang="fr-FR" sz="2000" dirty="0" smtClean="0"/>
              <a:t> et maths	</a:t>
            </a:r>
            <a:r>
              <a:rPr lang="fr-FR" sz="2400" dirty="0" smtClean="0"/>
              <a:t>		</a:t>
            </a:r>
            <a:r>
              <a:rPr lang="fr-FR" sz="3600" dirty="0" smtClean="0"/>
              <a:t>programmes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  <p:bldP spid="4" grpId="1" animBg="1"/>
      <p:bldP spid="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51520" y="188640"/>
            <a:ext cx="8712968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dirty="0" err="1" smtClean="0"/>
              <a:t>Biotechno</a:t>
            </a:r>
            <a:r>
              <a:rPr lang="fr-FR" sz="2000" dirty="0" smtClean="0"/>
              <a:t> et maths	</a:t>
            </a:r>
            <a:r>
              <a:rPr lang="fr-FR" sz="2400" dirty="0" smtClean="0"/>
              <a:t>		</a:t>
            </a:r>
            <a:r>
              <a:rPr lang="fr-FR" sz="3600" dirty="0" smtClean="0"/>
              <a:t>programmes</a:t>
            </a:r>
            <a:endParaRPr lang="fr-FR" sz="36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80728"/>
            <a:ext cx="8410575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284984"/>
            <a:ext cx="831532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Ellipse 9"/>
          <p:cNvSpPr/>
          <p:nvPr/>
        </p:nvSpPr>
        <p:spPr>
          <a:xfrm>
            <a:off x="395536" y="5229200"/>
            <a:ext cx="4536504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4355976" y="1412776"/>
            <a:ext cx="4536504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51520" y="188640"/>
            <a:ext cx="8712968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dirty="0" err="1" smtClean="0"/>
              <a:t>Biotechno</a:t>
            </a:r>
            <a:r>
              <a:rPr lang="fr-FR" sz="2000" dirty="0" smtClean="0"/>
              <a:t> et maths	</a:t>
            </a:r>
            <a:r>
              <a:rPr lang="fr-FR" sz="2400" dirty="0" smtClean="0"/>
              <a:t>		</a:t>
            </a:r>
            <a:r>
              <a:rPr lang="fr-FR" sz="3600" dirty="0" smtClean="0"/>
              <a:t>Description de la séquence</a:t>
            </a:r>
            <a:endParaRPr lang="fr-FR" sz="36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611560" y="2132856"/>
            <a:ext cx="8075240" cy="15841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AT </a:t>
            </a:r>
            <a:r>
              <a:rPr lang="en-US" sz="2800" dirty="0" err="1" smtClean="0"/>
              <a:t>sur</a:t>
            </a:r>
            <a:r>
              <a:rPr lang="en-US" sz="2800" dirty="0" smtClean="0"/>
              <a:t> les </a:t>
            </a:r>
            <a:r>
              <a:rPr lang="en-US" sz="2800" dirty="0" err="1" smtClean="0"/>
              <a:t>lipides</a:t>
            </a:r>
            <a:r>
              <a:rPr lang="en-US" sz="2800" dirty="0" smtClean="0"/>
              <a:t> du </a:t>
            </a:r>
            <a:r>
              <a:rPr lang="en-US" sz="2800" dirty="0" err="1" smtClean="0"/>
              <a:t>beurre</a:t>
            </a:r>
            <a:r>
              <a:rPr lang="en-US" sz="2800" dirty="0" smtClean="0"/>
              <a:t> en 2 parties : </a:t>
            </a:r>
          </a:p>
          <a:p>
            <a:pPr lvl="1"/>
            <a:r>
              <a:rPr lang="en-US" sz="2800" dirty="0" smtClean="0"/>
              <a:t>Dosage </a:t>
            </a:r>
            <a:r>
              <a:rPr lang="en-US" sz="2800" dirty="0" smtClean="0"/>
              <a:t>de </a:t>
            </a:r>
            <a:r>
              <a:rPr lang="en-US" sz="2800" dirty="0" err="1" smtClean="0"/>
              <a:t>l’indice</a:t>
            </a:r>
            <a:r>
              <a:rPr lang="en-US" sz="2800" dirty="0" smtClean="0"/>
              <a:t> </a:t>
            </a:r>
            <a:r>
              <a:rPr lang="en-US" sz="2800" dirty="0" err="1" smtClean="0"/>
              <a:t>d’acide</a:t>
            </a:r>
            <a:endParaRPr lang="en-US" sz="2800" dirty="0" smtClean="0"/>
          </a:p>
          <a:p>
            <a:pPr lvl="1"/>
            <a:r>
              <a:rPr lang="en-US" sz="2800" dirty="0" smtClean="0"/>
              <a:t>Exploitation d’un </a:t>
            </a:r>
            <a:r>
              <a:rPr lang="en-US" sz="2800" dirty="0" err="1" smtClean="0"/>
              <a:t>chromatogramme</a:t>
            </a:r>
            <a:r>
              <a:rPr lang="en-US" sz="2800" dirty="0" smtClean="0"/>
              <a:t> de CPG.</a:t>
            </a:r>
          </a:p>
          <a:p>
            <a:pPr lvl="1"/>
            <a:endParaRPr lang="en-US" sz="2800" dirty="0" smtClean="0"/>
          </a:p>
          <a:p>
            <a:pPr lvl="1">
              <a:buNone/>
            </a:pPr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Espace réservé du contenu 3"/>
          <p:cNvSpPr txBox="1">
            <a:spLocks/>
          </p:cNvSpPr>
          <p:nvPr/>
        </p:nvSpPr>
        <p:spPr>
          <a:xfrm>
            <a:off x="539552" y="4077072"/>
            <a:ext cx="8075240" cy="15841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91440" indent="-228600">
              <a:spcBef>
                <a:spcPts val="370"/>
              </a:spcBef>
              <a:buClr>
                <a:schemeClr val="accent2"/>
              </a:buClr>
              <a:buSzPct val="85000"/>
            </a:pPr>
            <a:r>
              <a:rPr lang="en-US" sz="2800" dirty="0" smtClean="0"/>
              <a:t>Au </a:t>
            </a:r>
            <a:r>
              <a:rPr lang="en-US" sz="2800" dirty="0" err="1" smtClean="0"/>
              <a:t>cours</a:t>
            </a:r>
            <a:r>
              <a:rPr lang="en-US" sz="2800" dirty="0" smtClean="0"/>
              <a:t> du travail </a:t>
            </a:r>
            <a:r>
              <a:rPr lang="en-US" sz="2800" dirty="0" err="1" smtClean="0"/>
              <a:t>sur</a:t>
            </a:r>
            <a:r>
              <a:rPr lang="en-US" sz="2800" dirty="0" smtClean="0"/>
              <a:t> le </a:t>
            </a:r>
            <a:r>
              <a:rPr lang="en-US" sz="2800" dirty="0" err="1" smtClean="0"/>
              <a:t>chromatogramme</a:t>
            </a:r>
            <a:r>
              <a:rPr lang="en-US" sz="2800" dirty="0" smtClean="0"/>
              <a:t> les </a:t>
            </a:r>
            <a:r>
              <a:rPr lang="en-US" sz="2800" dirty="0" err="1" smtClean="0"/>
              <a:t>élèves</a:t>
            </a:r>
            <a:r>
              <a:rPr lang="en-US" sz="2800" dirty="0" smtClean="0"/>
              <a:t> se </a:t>
            </a:r>
            <a:r>
              <a:rPr lang="en-US" sz="2800" dirty="0" err="1" smtClean="0"/>
              <a:t>retrouvent</a:t>
            </a:r>
            <a:r>
              <a:rPr lang="en-US" sz="2800" dirty="0" smtClean="0"/>
              <a:t> en </a:t>
            </a:r>
            <a:r>
              <a:rPr lang="en-US" sz="2800" dirty="0" err="1" smtClean="0"/>
              <a:t>difficulté</a:t>
            </a:r>
            <a:r>
              <a:rPr lang="en-US" sz="2800" dirty="0" smtClean="0"/>
              <a:t> par </a:t>
            </a:r>
            <a:r>
              <a:rPr lang="en-US" sz="2800" dirty="0" err="1" smtClean="0"/>
              <a:t>manque</a:t>
            </a:r>
            <a:r>
              <a:rPr lang="en-US" sz="2800" dirty="0" smtClean="0"/>
              <a:t> de notions </a:t>
            </a:r>
            <a:r>
              <a:rPr lang="en-US" sz="2800" dirty="0" err="1" smtClean="0"/>
              <a:t>mathématiques</a:t>
            </a:r>
            <a:endParaRPr lang="en-US" sz="2800" dirty="0" smtClean="0"/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95536" y="1196752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Séance </a:t>
            </a:r>
            <a:r>
              <a:rPr lang="en-US" sz="2400" b="1" dirty="0" smtClean="0"/>
              <a:t>1 : </a:t>
            </a:r>
            <a:r>
              <a:rPr lang="en-US" sz="2400" b="1" dirty="0" err="1" smtClean="0"/>
              <a:t>biotechnologie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51520" y="188640"/>
            <a:ext cx="8712968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dirty="0" err="1" smtClean="0"/>
              <a:t>Biotechno</a:t>
            </a:r>
            <a:r>
              <a:rPr lang="fr-FR" sz="2000" dirty="0" smtClean="0"/>
              <a:t> et maths	</a:t>
            </a:r>
            <a:r>
              <a:rPr lang="fr-FR" sz="2400" dirty="0" smtClean="0"/>
              <a:t>		</a:t>
            </a:r>
            <a:r>
              <a:rPr lang="fr-FR" sz="3600" dirty="0" smtClean="0"/>
              <a:t>Description de la séquence</a:t>
            </a:r>
            <a:endParaRPr lang="fr-FR" sz="36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611560" y="2132856"/>
            <a:ext cx="8075240" cy="15841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Les notions </a:t>
            </a:r>
            <a:r>
              <a:rPr lang="en-US" sz="2800" dirty="0" err="1" smtClean="0"/>
              <a:t>générales</a:t>
            </a:r>
            <a:r>
              <a:rPr lang="en-US" sz="2800" dirty="0" smtClean="0"/>
              <a:t> </a:t>
            </a:r>
            <a:r>
              <a:rPr lang="en-US" sz="2800" dirty="0" err="1" smtClean="0"/>
              <a:t>manquantes</a:t>
            </a:r>
            <a:r>
              <a:rPr lang="en-US" sz="2800" dirty="0" smtClean="0"/>
              <a:t> </a:t>
            </a:r>
            <a:r>
              <a:rPr lang="en-US" sz="2800" dirty="0" err="1" smtClean="0"/>
              <a:t>sont</a:t>
            </a:r>
            <a:r>
              <a:rPr lang="en-US" sz="2800" dirty="0" smtClean="0"/>
              <a:t> </a:t>
            </a:r>
            <a:r>
              <a:rPr lang="en-US" sz="2800" dirty="0" err="1" smtClean="0"/>
              <a:t>introduites</a:t>
            </a:r>
            <a:r>
              <a:rPr lang="en-US" sz="2800" dirty="0" smtClean="0"/>
              <a:t> </a:t>
            </a:r>
            <a:r>
              <a:rPr lang="en-US" sz="2800" dirty="0" err="1" smtClean="0"/>
              <a:t>dans</a:t>
            </a:r>
            <a:r>
              <a:rPr lang="en-US" sz="2800" dirty="0" smtClean="0"/>
              <a:t> le </a:t>
            </a:r>
            <a:r>
              <a:rPr lang="en-US" sz="2800" dirty="0" err="1" smtClean="0"/>
              <a:t>cours</a:t>
            </a:r>
            <a:r>
              <a:rPr lang="en-US" sz="2800" dirty="0" smtClean="0"/>
              <a:t> de </a:t>
            </a:r>
            <a:r>
              <a:rPr lang="en-US" sz="2800" dirty="0" err="1" smtClean="0"/>
              <a:t>maths</a:t>
            </a:r>
            <a:r>
              <a:rPr lang="en-US" sz="2800" dirty="0" smtClean="0"/>
              <a:t> </a:t>
            </a:r>
            <a:r>
              <a:rPr lang="en-US" sz="2800" dirty="0" err="1" smtClean="0"/>
              <a:t>suivant</a:t>
            </a:r>
            <a:r>
              <a:rPr lang="en-US" sz="2800" dirty="0" smtClean="0"/>
              <a:t> </a:t>
            </a:r>
            <a:r>
              <a:rPr lang="en-US" sz="2800" dirty="0" err="1" smtClean="0"/>
              <a:t>cette</a:t>
            </a:r>
            <a:r>
              <a:rPr lang="en-US" sz="2800" dirty="0" smtClean="0"/>
              <a:t> séance.</a:t>
            </a:r>
          </a:p>
          <a:p>
            <a:pPr lvl="1">
              <a:buNone/>
            </a:pPr>
            <a:endParaRPr lang="en-US" sz="2800" dirty="0" smtClean="0"/>
          </a:p>
          <a:p>
            <a:pPr lvl="1">
              <a:buNone/>
            </a:pPr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Espace réservé du contenu 3"/>
          <p:cNvSpPr txBox="1">
            <a:spLocks/>
          </p:cNvSpPr>
          <p:nvPr/>
        </p:nvSpPr>
        <p:spPr>
          <a:xfrm>
            <a:off x="539552" y="4077072"/>
            <a:ext cx="8075240" cy="15841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r>
              <a:rPr lang="en-US" sz="2800" dirty="0" smtClean="0"/>
              <a:t>Les notions </a:t>
            </a:r>
            <a:r>
              <a:rPr lang="en-US" sz="2800" dirty="0" err="1" smtClean="0"/>
              <a:t>sont</a:t>
            </a:r>
            <a:r>
              <a:rPr lang="en-US" sz="2800" dirty="0" smtClean="0"/>
              <a:t> </a:t>
            </a:r>
            <a:r>
              <a:rPr lang="en-US" sz="2800" dirty="0" err="1" smtClean="0"/>
              <a:t>appliquées</a:t>
            </a:r>
            <a:r>
              <a:rPr lang="en-US" sz="2800" dirty="0" smtClean="0"/>
              <a:t>  pour </a:t>
            </a:r>
            <a:r>
              <a:rPr lang="en-US" sz="2800" dirty="0" err="1" smtClean="0"/>
              <a:t>l’exploitation</a:t>
            </a:r>
            <a:r>
              <a:rPr lang="en-US" sz="2800" dirty="0" smtClean="0"/>
              <a:t> du </a:t>
            </a:r>
            <a:r>
              <a:rPr lang="en-US" sz="2800" dirty="0" err="1" smtClean="0"/>
              <a:t>chromatogramme</a:t>
            </a:r>
            <a:r>
              <a:rPr lang="en-US" sz="2800" dirty="0" smtClean="0"/>
              <a:t> pendant le </a:t>
            </a:r>
            <a:r>
              <a:rPr lang="en-US" sz="2800" dirty="0" err="1" smtClean="0"/>
              <a:t>cours</a:t>
            </a:r>
            <a:r>
              <a:rPr lang="en-US" sz="2800" dirty="0" smtClean="0"/>
              <a:t> de </a:t>
            </a:r>
            <a:r>
              <a:rPr lang="en-US" sz="2800" dirty="0" err="1" smtClean="0"/>
              <a:t>maths</a:t>
            </a:r>
            <a:r>
              <a:rPr lang="en-US" sz="2800" dirty="0" smtClean="0"/>
              <a:t>.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95536" y="1196752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Séance </a:t>
            </a:r>
            <a:r>
              <a:rPr lang="en-US" sz="2400" b="1" dirty="0" smtClean="0"/>
              <a:t>2 : </a:t>
            </a:r>
            <a:r>
              <a:rPr lang="en-US" sz="2400" b="1" dirty="0" err="1" smtClean="0"/>
              <a:t>maths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51520" y="188640"/>
            <a:ext cx="8712968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dirty="0" err="1" smtClean="0"/>
              <a:t>Biotechno</a:t>
            </a:r>
            <a:r>
              <a:rPr lang="fr-FR" sz="2000" dirty="0" smtClean="0"/>
              <a:t> et maths	</a:t>
            </a:r>
            <a:r>
              <a:rPr lang="fr-FR" sz="2400" dirty="0" smtClean="0"/>
              <a:t>		</a:t>
            </a:r>
            <a:r>
              <a:rPr lang="fr-FR" sz="3600" dirty="0" smtClean="0"/>
              <a:t>Description de la séquence</a:t>
            </a:r>
            <a:endParaRPr lang="fr-FR" sz="36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611560" y="2132856"/>
            <a:ext cx="8075240" cy="1296144"/>
          </a:xfrm>
        </p:spPr>
        <p:txBody>
          <a:bodyPr>
            <a:normAutofit/>
          </a:bodyPr>
          <a:lstStyle/>
          <a:p>
            <a:r>
              <a:rPr lang="en-US" dirty="0" smtClean="0"/>
              <a:t>De retour en </a:t>
            </a:r>
            <a:r>
              <a:rPr lang="en-US" dirty="0" err="1" smtClean="0"/>
              <a:t>biotechno</a:t>
            </a:r>
            <a:r>
              <a:rPr lang="en-US" dirty="0" smtClean="0"/>
              <a:t>, conclusion </a:t>
            </a:r>
            <a:r>
              <a:rPr lang="en-US" dirty="0" err="1" smtClean="0"/>
              <a:t>sur</a:t>
            </a:r>
            <a:r>
              <a:rPr lang="en-US" dirty="0" smtClean="0"/>
              <a:t> </a:t>
            </a:r>
            <a:r>
              <a:rPr lang="en-US" dirty="0" err="1" smtClean="0"/>
              <a:t>l’AT</a:t>
            </a:r>
            <a:r>
              <a:rPr lang="en-US" dirty="0" smtClean="0"/>
              <a:t> et correction en </a:t>
            </a:r>
            <a:r>
              <a:rPr lang="en-US" dirty="0" err="1" smtClean="0"/>
              <a:t>insérant</a:t>
            </a:r>
            <a:r>
              <a:rPr lang="en-US" dirty="0" smtClean="0"/>
              <a:t> les </a:t>
            </a:r>
            <a:r>
              <a:rPr lang="en-US" dirty="0" err="1" smtClean="0"/>
              <a:t>connaissances</a:t>
            </a:r>
            <a:r>
              <a:rPr lang="en-US" dirty="0" smtClean="0"/>
              <a:t> </a:t>
            </a:r>
            <a:r>
              <a:rPr lang="en-US" dirty="0" err="1" smtClean="0"/>
              <a:t>mathématiques</a:t>
            </a:r>
            <a:r>
              <a:rPr lang="en-US" dirty="0" smtClean="0"/>
              <a:t>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95536" y="1196752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Scéance</a:t>
            </a:r>
            <a:r>
              <a:rPr lang="en-US" sz="2400" b="1" dirty="0" smtClean="0"/>
              <a:t> 3 : </a:t>
            </a:r>
            <a:r>
              <a:rPr lang="en-US" sz="2400" b="1" dirty="0" err="1" smtClean="0"/>
              <a:t>biotechnologie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51520" y="188640"/>
            <a:ext cx="8712968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dirty="0" err="1" smtClean="0"/>
              <a:t>Biotechno</a:t>
            </a:r>
            <a:r>
              <a:rPr lang="fr-FR" sz="2000" dirty="0" smtClean="0"/>
              <a:t> et maths	</a:t>
            </a:r>
            <a:r>
              <a:rPr lang="fr-FR" sz="2400" dirty="0" smtClean="0"/>
              <a:t>	</a:t>
            </a:r>
            <a:r>
              <a:rPr lang="fr-FR" sz="3600" dirty="0" smtClean="0"/>
              <a:t>Analyse de la séquence : prof</a:t>
            </a:r>
            <a:endParaRPr lang="fr-FR" sz="36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683568" y="1484784"/>
            <a:ext cx="7772400" cy="4896544"/>
          </a:xfrm>
        </p:spPr>
        <p:txBody>
          <a:bodyPr>
            <a:normAutofit/>
          </a:bodyPr>
          <a:lstStyle/>
          <a:p>
            <a:r>
              <a:rPr lang="en-US" dirty="0" err="1" smtClean="0"/>
              <a:t>Bénéfices</a:t>
            </a:r>
            <a:r>
              <a:rPr lang="en-US" dirty="0" smtClean="0"/>
              <a:t> :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Général</a:t>
            </a:r>
            <a:r>
              <a:rPr lang="en-US" dirty="0" smtClean="0"/>
              <a:t> : </a:t>
            </a:r>
            <a:r>
              <a:rPr lang="en-US" dirty="0" err="1" smtClean="0"/>
              <a:t>relier</a:t>
            </a:r>
            <a:r>
              <a:rPr lang="en-US" dirty="0" smtClean="0"/>
              <a:t> les </a:t>
            </a:r>
            <a:r>
              <a:rPr lang="en-US" dirty="0" err="1" smtClean="0"/>
              <a:t>matières</a:t>
            </a:r>
            <a:r>
              <a:rPr lang="en-US" dirty="0" smtClean="0"/>
              <a:t> pour </a:t>
            </a:r>
            <a:r>
              <a:rPr lang="en-US" dirty="0" err="1" smtClean="0"/>
              <a:t>une</a:t>
            </a:r>
            <a:r>
              <a:rPr lang="en-US" dirty="0" smtClean="0"/>
              <a:t> plus </a:t>
            </a:r>
            <a:r>
              <a:rPr lang="en-US" dirty="0" err="1" smtClean="0"/>
              <a:t>grande</a:t>
            </a:r>
            <a:r>
              <a:rPr lang="en-US" dirty="0" smtClean="0"/>
              <a:t> </a:t>
            </a:r>
            <a:r>
              <a:rPr lang="en-US" dirty="0" err="1" smtClean="0"/>
              <a:t>cohérence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Maths</a:t>
            </a:r>
            <a:r>
              <a:rPr lang="en-US" dirty="0" smtClean="0"/>
              <a:t> : </a:t>
            </a:r>
            <a:r>
              <a:rPr lang="en-US" dirty="0" err="1" smtClean="0"/>
              <a:t>montrer</a:t>
            </a:r>
            <a:r>
              <a:rPr lang="en-US" dirty="0" smtClean="0"/>
              <a:t> </a:t>
            </a:r>
            <a:r>
              <a:rPr lang="en-US" dirty="0" err="1" smtClean="0"/>
              <a:t>l’intérêt</a:t>
            </a:r>
            <a:r>
              <a:rPr lang="en-US" dirty="0" smtClean="0"/>
              <a:t> de </a:t>
            </a:r>
            <a:r>
              <a:rPr lang="en-US" dirty="0" err="1" smtClean="0"/>
              <a:t>l’outil</a:t>
            </a:r>
            <a:r>
              <a:rPr lang="en-US" dirty="0" smtClean="0"/>
              <a:t> </a:t>
            </a:r>
            <a:r>
              <a:rPr lang="en-US" dirty="0" err="1" smtClean="0"/>
              <a:t>mathématique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Biotechno</a:t>
            </a:r>
            <a:r>
              <a:rPr lang="en-US" dirty="0" smtClean="0"/>
              <a:t> : </a:t>
            </a:r>
            <a:r>
              <a:rPr lang="en-US" dirty="0" err="1" smtClean="0"/>
              <a:t>S’appuyer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les </a:t>
            </a:r>
            <a:r>
              <a:rPr lang="en-US" dirty="0" err="1" smtClean="0"/>
              <a:t>connaissances</a:t>
            </a:r>
            <a:r>
              <a:rPr lang="en-US" dirty="0" smtClean="0"/>
              <a:t> </a:t>
            </a:r>
            <a:r>
              <a:rPr lang="en-US" dirty="0" err="1" smtClean="0"/>
              <a:t>maths</a:t>
            </a:r>
            <a:r>
              <a:rPr lang="en-US" dirty="0" smtClean="0"/>
              <a:t> pour se </a:t>
            </a:r>
            <a:r>
              <a:rPr lang="en-US" dirty="0" err="1" smtClean="0"/>
              <a:t>centrer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</a:t>
            </a:r>
            <a:r>
              <a:rPr lang="en-US" dirty="0" err="1" smtClean="0"/>
              <a:t>l’aspect</a:t>
            </a:r>
            <a:r>
              <a:rPr lang="en-US" dirty="0" smtClean="0"/>
              <a:t> </a:t>
            </a:r>
            <a:r>
              <a:rPr lang="en-US" dirty="0" err="1" smtClean="0"/>
              <a:t>analyse</a:t>
            </a:r>
            <a:r>
              <a:rPr lang="en-US" dirty="0" smtClean="0"/>
              <a:t> de </a:t>
            </a:r>
            <a:r>
              <a:rPr lang="en-US" dirty="0" err="1" smtClean="0"/>
              <a:t>résultats</a:t>
            </a:r>
            <a:r>
              <a:rPr lang="en-US" dirty="0" smtClean="0"/>
              <a:t> 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Critiques :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Parties de </a:t>
            </a:r>
            <a:r>
              <a:rPr lang="en-US" dirty="0" err="1" smtClean="0"/>
              <a:t>programme</a:t>
            </a:r>
            <a:r>
              <a:rPr lang="en-US" dirty="0" smtClean="0"/>
              <a:t> </a:t>
            </a:r>
            <a:r>
              <a:rPr lang="en-US" dirty="0" err="1" smtClean="0"/>
              <a:t>difficiles</a:t>
            </a:r>
            <a:r>
              <a:rPr lang="en-US" dirty="0" smtClean="0"/>
              <a:t>  (</a:t>
            </a:r>
            <a:r>
              <a:rPr lang="en-US" dirty="0" err="1" smtClean="0"/>
              <a:t>maths</a:t>
            </a:r>
            <a:r>
              <a:rPr lang="en-US" dirty="0" smtClean="0"/>
              <a:t> et biotech)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AT </a:t>
            </a:r>
            <a:r>
              <a:rPr lang="en-US" dirty="0" err="1" smtClean="0"/>
              <a:t>ambitieuse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51520" y="188640"/>
            <a:ext cx="8712968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dirty="0" err="1" smtClean="0"/>
              <a:t>Biotechno</a:t>
            </a:r>
            <a:r>
              <a:rPr lang="fr-FR" sz="2000" dirty="0" smtClean="0"/>
              <a:t> et maths	</a:t>
            </a:r>
            <a:r>
              <a:rPr lang="fr-FR" sz="2400" dirty="0" smtClean="0"/>
              <a:t>	</a:t>
            </a:r>
            <a:r>
              <a:rPr lang="fr-FR" sz="3600" dirty="0" smtClean="0"/>
              <a:t>Analyse de la séquence : élèves</a:t>
            </a:r>
            <a:endParaRPr lang="fr-FR" sz="3600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39049958"/>
              </p:ext>
            </p:extLst>
          </p:nvPr>
        </p:nvGraphicFramePr>
        <p:xfrm>
          <a:off x="467544" y="1484784"/>
          <a:ext cx="7632850" cy="4320477"/>
        </p:xfrm>
        <a:graphic>
          <a:graphicData uri="http://schemas.openxmlformats.org/drawingml/2006/table">
            <a:tbl>
              <a:tblPr/>
              <a:tblGrid>
                <a:gridCol w="2188807"/>
                <a:gridCol w="1627617"/>
                <a:gridCol w="1908213"/>
                <a:gridCol w="1908213"/>
              </a:tblGrid>
              <a:tr h="603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Calibri"/>
                          <a:ea typeface="Calibri"/>
                          <a:cs typeface="Times New Roman"/>
                        </a:rPr>
                        <a:t>Oui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Calibri"/>
                          <a:ea typeface="Calibri"/>
                          <a:cs typeface="Times New Roman"/>
                        </a:rPr>
                        <a:t>non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Calibri"/>
                          <a:ea typeface="Calibri"/>
                          <a:cs typeface="Times New Roman"/>
                        </a:rPr>
                        <a:t>Difficulté </a:t>
                      </a:r>
                      <a:r>
                        <a:rPr lang="fr-FR" sz="1400" dirty="0" smtClean="0">
                          <a:latin typeface="Calibri"/>
                          <a:ea typeface="Calibri"/>
                          <a:cs typeface="Times New Roman"/>
                        </a:rPr>
                        <a:t>maths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Calibri"/>
                          <a:ea typeface="Calibri"/>
                          <a:cs typeface="Times New Roman"/>
                        </a:rPr>
                        <a:t>Difficulté biotech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Calibri"/>
                          <a:ea typeface="Calibri"/>
                          <a:cs typeface="Times New Roman"/>
                        </a:rPr>
                        <a:t>Bénéfice maths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Calibri"/>
                          <a:ea typeface="Calibri"/>
                          <a:cs typeface="Times New Roman"/>
                        </a:rPr>
                        <a:t>Bénéfice </a:t>
                      </a:r>
                      <a:r>
                        <a:rPr lang="fr-FR" sz="1400" dirty="0" err="1">
                          <a:latin typeface="Calibri"/>
                          <a:ea typeface="Calibri"/>
                          <a:cs typeface="Times New Roman"/>
                        </a:rPr>
                        <a:t>biotech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7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Calibri"/>
                          <a:ea typeface="Calibri"/>
                          <a:cs typeface="Times New Roman"/>
                        </a:rPr>
                        <a:t>Expérience à étendre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7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Calibri"/>
                          <a:ea typeface="Calibri"/>
                          <a:cs typeface="Times New Roman"/>
                        </a:rPr>
                        <a:t>Si oui, Organisation ?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51520" y="188640"/>
            <a:ext cx="8712968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dirty="0" err="1" smtClean="0"/>
              <a:t>Biotechno</a:t>
            </a:r>
            <a:r>
              <a:rPr lang="fr-FR" sz="2000" dirty="0" smtClean="0"/>
              <a:t> et maths	</a:t>
            </a:r>
            <a:r>
              <a:rPr lang="fr-FR" sz="2400" dirty="0" smtClean="0"/>
              <a:t>	</a:t>
            </a:r>
            <a:r>
              <a:rPr lang="fr-FR" sz="3600" dirty="0" smtClean="0"/>
              <a:t>Analyse de la séquence : élèves</a:t>
            </a:r>
            <a:endParaRPr lang="fr-FR" sz="36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683568" y="1412776"/>
            <a:ext cx="7772400" cy="4572000"/>
          </a:xfrm>
        </p:spPr>
        <p:txBody>
          <a:bodyPr/>
          <a:lstStyle/>
          <a:p>
            <a:r>
              <a:rPr lang="en-US" dirty="0" err="1" smtClean="0"/>
              <a:t>Difficultés</a:t>
            </a:r>
            <a:r>
              <a:rPr lang="en-US" dirty="0" smtClean="0"/>
              <a:t> : 2 </a:t>
            </a:r>
            <a:r>
              <a:rPr lang="en-US" dirty="0" err="1" smtClean="0"/>
              <a:t>élèves</a:t>
            </a:r>
            <a:r>
              <a:rPr lang="en-US" dirty="0" smtClean="0"/>
              <a:t> </a:t>
            </a:r>
            <a:r>
              <a:rPr lang="en-US" dirty="0" err="1" smtClean="0"/>
              <a:t>mettent</a:t>
            </a:r>
            <a:r>
              <a:rPr lang="en-US" dirty="0" smtClean="0"/>
              <a:t> en </a:t>
            </a:r>
            <a:r>
              <a:rPr lang="en-US" dirty="0" err="1" smtClean="0"/>
              <a:t>avant</a:t>
            </a:r>
            <a:r>
              <a:rPr lang="en-US" dirty="0" smtClean="0"/>
              <a:t> le fait de pas </a:t>
            </a:r>
            <a:r>
              <a:rPr lang="en-US" dirty="0" err="1" smtClean="0"/>
              <a:t>pouvoir</a:t>
            </a:r>
            <a:r>
              <a:rPr lang="en-US" dirty="0" smtClean="0"/>
              <a:t> faire </a:t>
            </a:r>
            <a:r>
              <a:rPr lang="en-US" dirty="0" err="1" smtClean="0"/>
              <a:t>l’AT</a:t>
            </a:r>
            <a:r>
              <a:rPr lang="en-US" dirty="0" smtClean="0"/>
              <a:t> de biotech </a:t>
            </a:r>
            <a:r>
              <a:rPr lang="en-US" dirty="0" err="1" smtClean="0"/>
              <a:t>si</a:t>
            </a:r>
            <a:r>
              <a:rPr lang="en-US" dirty="0" smtClean="0"/>
              <a:t> le </a:t>
            </a:r>
            <a:r>
              <a:rPr lang="en-US" dirty="0" err="1" smtClean="0"/>
              <a:t>cours</a:t>
            </a:r>
            <a:r>
              <a:rPr lang="en-US" dirty="0" smtClean="0"/>
              <a:t> de </a:t>
            </a:r>
            <a:r>
              <a:rPr lang="en-US" dirty="0" err="1" smtClean="0"/>
              <a:t>maths</a:t>
            </a:r>
            <a:r>
              <a:rPr lang="en-US" dirty="0" smtClean="0"/>
              <a:t> </a:t>
            </a:r>
            <a:r>
              <a:rPr lang="en-US" dirty="0" err="1" smtClean="0"/>
              <a:t>n’est</a:t>
            </a:r>
            <a:r>
              <a:rPr lang="en-US" dirty="0" smtClean="0"/>
              <a:t> pas </a:t>
            </a:r>
            <a:r>
              <a:rPr lang="en-US" dirty="0" err="1" smtClean="0"/>
              <a:t>compris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Plusieurs</a:t>
            </a:r>
            <a:r>
              <a:rPr lang="en-US" dirty="0" smtClean="0"/>
              <a:t> </a:t>
            </a:r>
            <a:r>
              <a:rPr lang="en-US" dirty="0" err="1" smtClean="0"/>
              <a:t>trouvent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l’on</a:t>
            </a:r>
            <a:r>
              <a:rPr lang="en-US" dirty="0" smtClean="0"/>
              <a:t> </a:t>
            </a:r>
            <a:r>
              <a:rPr lang="en-US" dirty="0" err="1" smtClean="0"/>
              <a:t>cumule</a:t>
            </a:r>
            <a:r>
              <a:rPr lang="en-US" dirty="0" smtClean="0"/>
              <a:t> les </a:t>
            </a:r>
            <a:r>
              <a:rPr lang="en-US" dirty="0" err="1" smtClean="0"/>
              <a:t>difficultés</a:t>
            </a:r>
            <a:r>
              <a:rPr lang="en-US" dirty="0" smtClean="0"/>
              <a:t> : se </a:t>
            </a:r>
            <a:r>
              <a:rPr lang="en-US" dirty="0" err="1" smtClean="0"/>
              <a:t>débrouiller</a:t>
            </a:r>
            <a:r>
              <a:rPr lang="en-US" dirty="0" smtClean="0"/>
              <a:t> avec les questions de biotech et </a:t>
            </a:r>
            <a:r>
              <a:rPr lang="en-US" dirty="0" err="1" smtClean="0"/>
              <a:t>utiliser</a:t>
            </a:r>
            <a:r>
              <a:rPr lang="en-US" dirty="0" smtClean="0"/>
              <a:t> en </a:t>
            </a:r>
            <a:r>
              <a:rPr lang="en-US" dirty="0" err="1" smtClean="0"/>
              <a:t>même</a:t>
            </a:r>
            <a:r>
              <a:rPr lang="en-US" dirty="0" smtClean="0"/>
              <a:t> temps les notions </a:t>
            </a:r>
            <a:r>
              <a:rPr lang="en-US" dirty="0" err="1" smtClean="0"/>
              <a:t>maths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Comment ?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majorité</a:t>
            </a:r>
            <a:r>
              <a:rPr lang="en-US" dirty="0" smtClean="0"/>
              <a:t> </a:t>
            </a:r>
            <a:r>
              <a:rPr lang="en-US" dirty="0" err="1" smtClean="0"/>
              <a:t>d’élève</a:t>
            </a:r>
            <a:r>
              <a:rPr lang="en-US" dirty="0" smtClean="0"/>
              <a:t> met en </a:t>
            </a:r>
            <a:r>
              <a:rPr lang="en-US" dirty="0" err="1" smtClean="0"/>
              <a:t>avant</a:t>
            </a:r>
            <a:r>
              <a:rPr lang="en-US" dirty="0" smtClean="0"/>
              <a:t> </a:t>
            </a:r>
            <a:r>
              <a:rPr lang="en-US" dirty="0" err="1" smtClean="0"/>
              <a:t>l’importance</a:t>
            </a:r>
            <a:r>
              <a:rPr lang="en-US" dirty="0" smtClean="0"/>
              <a:t> de la coordination des 2 </a:t>
            </a:r>
            <a:r>
              <a:rPr lang="en-US" dirty="0" smtClean="0"/>
              <a:t>profs.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351</TotalTime>
  <Words>273</Words>
  <Application>Microsoft Office PowerPoint</Application>
  <PresentationFormat>Affichage à l'écran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Capitaux</vt:lpstr>
      <vt:lpstr>Biotechno et maths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</vt:vector>
  </TitlesOfParts>
  <Company>Lycée Francoise de Grace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reinbolf</dc:creator>
  <cp:lastModifiedBy>reinbolf</cp:lastModifiedBy>
  <cp:revision>14</cp:revision>
  <dcterms:created xsi:type="dcterms:W3CDTF">2014-04-15T14:33:33Z</dcterms:created>
  <dcterms:modified xsi:type="dcterms:W3CDTF">2014-04-17T08:23:47Z</dcterms:modified>
</cp:coreProperties>
</file>