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5" r:id="rId8"/>
    <p:sldId id="261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8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3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57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14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83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09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0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0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66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74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3ED0D-3B4C-CB44-ACB7-BC3ACE45C0BA}" type="datetimeFigureOut">
              <a:rPr lang="fr-FR" smtClean="0"/>
              <a:t>09/05/2014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0D17-92AB-B346-8A91-6ED0370F9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0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23316"/>
            <a:ext cx="7772400" cy="1451349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Chalkduster"/>
                <a:cs typeface="Chalkduster"/>
              </a:rPr>
              <a:t/>
            </a:r>
            <a:br>
              <a:rPr lang="fr-FR" sz="3200" dirty="0" smtClean="0">
                <a:latin typeface="Chalkduster"/>
                <a:cs typeface="Chalkduster"/>
              </a:rPr>
            </a:br>
            <a:r>
              <a:rPr lang="fr-FR" sz="3200" dirty="0" smtClean="0">
                <a:latin typeface="Chalkduster"/>
                <a:cs typeface="Chalkduster"/>
              </a:rPr>
              <a:t>Articulation mathématiques / biotechnologies</a:t>
            </a:r>
            <a:endParaRPr lang="fr-FR" sz="3200" dirty="0">
              <a:latin typeface="Chalkduster"/>
              <a:cs typeface="Chalkduster"/>
            </a:endParaRPr>
          </a:p>
        </p:txBody>
      </p:sp>
      <p:pic>
        <p:nvPicPr>
          <p:cNvPr id="5" name="Image 4" descr="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335" y="1939218"/>
            <a:ext cx="837565" cy="829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Utilisation des suites géométriques en biotechnologies</a:t>
            </a:r>
            <a:endParaRPr lang="fr-F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78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Explication du choix du sujet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L’utilisation des suites géométriques permet :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un calcul plus rapide des différentes concentrations lors des activités technologiques portant sur la détermination de la CMI , dans la titration de sérum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85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Activités menées en biotechnologies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Détermination de l’action d’un agent antibactérien</a:t>
            </a:r>
          </a:p>
          <a:p>
            <a:r>
              <a:rPr lang="fr-FR" dirty="0"/>
              <a:t>Détermination de la CMI vis à vis de </a:t>
            </a:r>
            <a:r>
              <a:rPr lang="fr-FR" dirty="0" smtClean="0"/>
              <a:t>l’amoxicilline</a:t>
            </a:r>
          </a:p>
          <a:p>
            <a:r>
              <a:rPr lang="fr-FR" dirty="0" smtClean="0"/>
              <a:t>Titration de sérum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13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Activités menées en mathématiques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Exercice portant  sur le calcul de la CMI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64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séances de biotechnologies ont eu lieu avant les séances de mathématiques</a:t>
            </a:r>
          </a:p>
          <a:p>
            <a:r>
              <a:rPr lang="fr-FR" dirty="0" smtClean="0"/>
              <a:t>Il n’y  a pas eu lieu de Co animation.</a:t>
            </a:r>
          </a:p>
          <a:p>
            <a:r>
              <a:rPr lang="fr-FR" dirty="0" smtClean="0"/>
              <a:t>Le bilan auprès des élèves a été effectué après  que les activités biotechnologiques et mathématiques aient eu lieu.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16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points positifs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fr-FR" dirty="0" smtClean="0"/>
              <a:t>Ressenti des élèves</a:t>
            </a:r>
          </a:p>
          <a:p>
            <a:r>
              <a:rPr lang="fr-FR" dirty="0" smtClean="0"/>
              <a:t>Meilleure compréhension des formules à appliquer en biotechnologie;</a:t>
            </a:r>
          </a:p>
          <a:p>
            <a:r>
              <a:rPr lang="fr-FR" dirty="0" smtClean="0"/>
              <a:t>Le lien entre les matières permet de retrouver plus facilement les formules;</a:t>
            </a:r>
          </a:p>
          <a:p>
            <a:pPr marL="0" indent="0">
              <a:buNone/>
            </a:pPr>
            <a:r>
              <a:rPr lang="fr-FR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fr-FR" smtClean="0"/>
              <a:t>Ressenti </a:t>
            </a:r>
            <a:r>
              <a:rPr lang="fr-FR" dirty="0" smtClean="0"/>
              <a:t>des enseignants</a:t>
            </a:r>
          </a:p>
          <a:p>
            <a:pPr marL="0" indent="0">
              <a:buNone/>
            </a:pPr>
            <a:r>
              <a:rPr lang="fr-FR" dirty="0" smtClean="0"/>
              <a:t>Il semble que les élèves aient établi une relation moins abstraite entre ces 2 matières</a:t>
            </a:r>
          </a:p>
          <a:p>
            <a:pPr marL="0" indent="0">
              <a:buNone/>
            </a:pPr>
            <a:endParaRPr lang="fr-FR" dirty="0" smtClean="0">
              <a:ea typeface="Wingdings"/>
              <a:cs typeface="Wingdings"/>
              <a:sym typeface="Wingdings"/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17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points négatifs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fr-FR" dirty="0"/>
              <a:t>Ressenti des </a:t>
            </a:r>
            <a:r>
              <a:rPr lang="fr-FR" dirty="0" smtClean="0"/>
              <a:t>élèves</a:t>
            </a:r>
          </a:p>
          <a:p>
            <a:pPr algn="just"/>
            <a:r>
              <a:rPr lang="fr-FR" dirty="0" smtClean="0"/>
              <a:t>L’exercice n’a rien changé </a:t>
            </a:r>
          </a:p>
          <a:p>
            <a:pPr algn="just"/>
            <a:r>
              <a:rPr lang="fr-FR" dirty="0" smtClean="0"/>
              <a:t>Confusion entre les 2 matières</a:t>
            </a:r>
          </a:p>
          <a:p>
            <a:pPr algn="just"/>
            <a:r>
              <a:rPr lang="fr-FR" dirty="0" smtClean="0"/>
              <a:t>Un seul exercice ne suffit pas  pour établir le lien entre les mathématiques et la biotechnologie</a:t>
            </a:r>
          </a:p>
          <a:p>
            <a:pPr algn="just"/>
            <a:r>
              <a:rPr lang="fr-FR" dirty="0" smtClean="0"/>
              <a:t>Difficultés à retrouver le coefficient multiplicateur  en biotechnologie (dilution)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85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02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difficultés rencontrées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différence d’utilisation de vocabulaire entre les 2 matières</a:t>
            </a:r>
          </a:p>
          <a:p>
            <a:r>
              <a:rPr lang="fr-FR" dirty="0" smtClean="0"/>
              <a:t>L’absence de Co animation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17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2364"/>
            <a:ext cx="8229600" cy="5823799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fr-FR" dirty="0"/>
              <a:t>Ressenti des </a:t>
            </a:r>
            <a:r>
              <a:rPr lang="fr-FR" dirty="0" smtClean="0"/>
              <a:t>enseignants</a:t>
            </a:r>
          </a:p>
          <a:p>
            <a:r>
              <a:rPr lang="fr-FR" dirty="0" smtClean="0"/>
              <a:t>En mathématiques : </a:t>
            </a:r>
          </a:p>
          <a:p>
            <a:pPr marL="0" indent="0" algn="just">
              <a:buNone/>
            </a:pPr>
            <a:r>
              <a:rPr lang="fr-FR" dirty="0" smtClean="0"/>
              <a:t>+ des difficultés  dans l’adaptation du vocabulaire de biotechnologie;</a:t>
            </a:r>
          </a:p>
          <a:p>
            <a:pPr marL="0" indent="0">
              <a:buNone/>
            </a:pPr>
            <a:r>
              <a:rPr lang="fr-FR" dirty="0" smtClean="0"/>
              <a:t>+ les exercices sont plus facilement réalisables lorsque le vocabulaire est mathématique;</a:t>
            </a:r>
          </a:p>
          <a:p>
            <a:r>
              <a:rPr lang="fr-FR" dirty="0" smtClean="0"/>
              <a:t>En biotechnologie :</a:t>
            </a:r>
          </a:p>
          <a:p>
            <a:pPr marL="0" indent="0">
              <a:buNone/>
            </a:pPr>
            <a:r>
              <a:rPr lang="fr-FR" dirty="0" smtClean="0"/>
              <a:t>+ lors de l’activité suivante utilisant à nouveau les suites géométriques, les élèves ont plus facilement effectués les calculs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853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12508</TotalTime>
  <Words>277</Words>
  <Application>Microsoft Macintosh PowerPoint</Application>
  <PresentationFormat>Présentation à l'écran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 Articulation mathématiques / biotechnologies</vt:lpstr>
      <vt:lpstr>Explication du choix du sujet</vt:lpstr>
      <vt:lpstr>Activités menées en biotechnologies</vt:lpstr>
      <vt:lpstr>Activités menées en mathématiques</vt:lpstr>
      <vt:lpstr>Organisation</vt:lpstr>
      <vt:lpstr>Les points positifs</vt:lpstr>
      <vt:lpstr>Les points négatifs</vt:lpstr>
      <vt:lpstr>Les difficultés rencontrées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Articulation mathématique / biotechnologie</dc:title>
  <dc:subject/>
  <dc:creator>Agnès GROLLIER</dc:creator>
  <cp:keywords/>
  <dc:description/>
  <cp:lastModifiedBy>Olivier</cp:lastModifiedBy>
  <cp:revision>26</cp:revision>
  <dcterms:created xsi:type="dcterms:W3CDTF">2014-03-17T10:30:57Z</dcterms:created>
  <dcterms:modified xsi:type="dcterms:W3CDTF">2014-05-08T22:53:33Z</dcterms:modified>
  <cp:category/>
</cp:coreProperties>
</file>