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0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374CE-227F-4327-8612-49CF883A2F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3553-469A-431F-AF3E-3E887A5E42E5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CB1C2-22D4-4DCE-BB0C-88E50205D6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815F-00A8-4B3F-9ECD-E5BD5697E8A6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47CA-91A6-41D6-BBE1-3DFA3D0FF4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18A9-0BD6-4696-8E1E-AB21BE0165DD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B219E-7417-4C81-9646-BB64CE21EF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ED11-9071-495B-A711-3D03B37731B7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91C81-704F-42C6-BC8A-D9534FE14C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CD0-566C-441A-9AE1-97A0ABB93C19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0D0C-532C-42C3-8809-10E68A0ACF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696B-574A-47BF-99D7-94EEA72AC7BF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7023-819B-47B2-941B-8FC2EBAD7A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2FB7-5AFD-4A62-9269-AE3B271ABA7C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31BE-7ADF-4330-A8D8-9E228D42D0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6D6-9B42-47F8-B8E3-32E41CCB682F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7D85-EB80-49C1-9724-7A1E7B1AAB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DF19-A414-442E-8BA3-9BE6C0E7AC4E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8B11-7430-493B-B9B8-76268A538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9643-E79B-433D-A313-9E79435ED87D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36A40-C7A3-4A77-90B0-AC24CC81C4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6E05-C8D5-4703-86FF-0EBBE515290A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71757B-ECE7-48A5-8EE9-2587791D1D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6FA6C-8B8F-4848-AFC5-2709B320FBA6}" type="datetimeFigureOut">
              <a:rPr lang="fr-FR"/>
              <a:pPr>
                <a:defRPr/>
              </a:pPr>
              <a:t>17/04/2014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6000" dirty="0" smtClean="0"/>
              <a:t>CO-ANIMATION</a:t>
            </a:r>
            <a:br>
              <a:rPr lang="fr-FR" sz="6000" dirty="0" smtClean="0"/>
            </a:br>
            <a:r>
              <a:rPr lang="fr-FR" sz="3600" dirty="0" smtClean="0"/>
              <a:t>MATHEMATIQUES/BIOTECHNOLOGIE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0113" y="3500438"/>
            <a:ext cx="6461125" cy="10668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/>
              <a:t>LYCEE VAL DE SEINE</a:t>
            </a:r>
            <a:endParaRPr lang="fr-F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dirty="0" smtClean="0"/>
              <a:t>ACTIVITES MENEES EN BIOTECHNOLOGIE</a:t>
            </a:r>
            <a:endParaRPr lang="fr-FR" sz="3200" dirty="0"/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7643813" cy="5132387"/>
          </a:xfrm>
        </p:spPr>
        <p:txBody>
          <a:bodyPr/>
          <a:lstStyle/>
          <a:p>
            <a:pPr algn="just"/>
            <a:r>
              <a:rPr lang="fr-FR" smtClean="0"/>
              <a:t>Activité technologique (AT) menée :Etude de la croissance bactérienne en milieu non renouvelé.</a:t>
            </a:r>
          </a:p>
          <a:p>
            <a:pPr algn="just"/>
            <a:r>
              <a:rPr lang="fr-FR" smtClean="0"/>
              <a:t>Organisation: L’activité est organisée sur la journée de 8h20 à 16h00. Les élèves ont travaillé en groupe de 4 et se sont relayés dans les différentes parties de l’AT afin de faire l’ensemble des manipulations : dénombrement des bactéries (selon deux méthodes) et dosage du glucose au cours du temps</a:t>
            </a:r>
          </a:p>
          <a:p>
            <a:pPr algn="just"/>
            <a:r>
              <a:rPr lang="fr-FR" smtClean="0"/>
              <a:t>La partie biotechnologique est assurée par le professeur de biotechnologie et la technicienne.</a:t>
            </a:r>
          </a:p>
          <a:p>
            <a:pPr algn="just"/>
            <a:r>
              <a:rPr lang="fr-FR" smtClean="0"/>
              <a:t>La manipulation et le relevé des résultats ce sont déroulés sur 7 heures</a:t>
            </a:r>
          </a:p>
          <a:p>
            <a:pPr algn="just"/>
            <a:r>
              <a:rPr lang="fr-FR" smtClean="0"/>
              <a:t>La dernière heure et demie est consacrée au traçage des courbes  en utilisant Excel.</a:t>
            </a:r>
          </a:p>
          <a:p>
            <a:pPr algn="just"/>
            <a:endParaRPr lang="fr-FR" smtClean="0"/>
          </a:p>
          <a:p>
            <a:pPr algn="just"/>
            <a:endParaRPr lang="fr-FR" smtClean="0"/>
          </a:p>
          <a:p>
            <a:pPr algn="just"/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Activités menées en mathématiques</a:t>
            </a:r>
            <a:endParaRPr lang="fr-FR" sz="4000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Pour le dosage du glucose en fonction du temps les élèves doivent déterminer la compatibilité de leurs essais et en déduire la valeur à retenir à chaque temps donné</a:t>
            </a:r>
          </a:p>
          <a:p>
            <a:r>
              <a:rPr lang="fr-FR" smtClean="0"/>
              <a:t>L’ activité est menée par le professeur de mathématiques qui est resté tout au long de la séance :</a:t>
            </a:r>
          </a:p>
          <a:p>
            <a:r>
              <a:rPr lang="fr-FR" smtClean="0"/>
              <a:t>Etablissement d’un tableau Excel: entrées des absorbances, entrées de l’ équation aux grandeurs de la concentration en glucose…</a:t>
            </a:r>
          </a:p>
          <a:p>
            <a:r>
              <a:rPr lang="fr-FR" smtClean="0"/>
              <a:t>Mise en place d’un algorithme permettant de retenir la valeur la plus adéquate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Exploitations </a:t>
            </a:r>
            <a:r>
              <a:rPr lang="fr-FR" dirty="0"/>
              <a:t>à</a:t>
            </a:r>
            <a:r>
              <a:rPr lang="fr-FR" dirty="0" smtClean="0"/>
              <a:t> venir</a:t>
            </a:r>
            <a:endParaRPr lang="fr-FR" dirty="0"/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smtClean="0"/>
              <a:t>En biotechnologie: 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Traçage des courbes de croissance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Détermination des paramètres de la croissance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Mise en évidence de la physiologie des phases de la croissance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Nutrition au cours de la croissance</a:t>
            </a:r>
          </a:p>
          <a:p>
            <a:r>
              <a:rPr lang="fr-FR" u="sng" smtClean="0"/>
              <a:t>En mathématique</a:t>
            </a:r>
            <a:r>
              <a:rPr lang="fr-FR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Tp  aspect dynamique de Excel; Algobox.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Exercice ajustement affine.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Introduction aux intervalles de confiances.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800" dirty="0" smtClean="0"/>
              <a:t>Points positifs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smtClean="0"/>
              <a:t>En biotechnologie</a:t>
            </a:r>
            <a:r>
              <a:rPr lang="fr-FR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Sert de base au cours associé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Permet d’évaluer la fiabilité de la manipulation des élèves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Donne du sens à la formule de compatibilité admise ( 2,8 x Sr)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u="sng" smtClean="0"/>
              <a:t>En mathématiques</a:t>
            </a:r>
            <a:r>
              <a:rPr lang="fr-FR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Permet une accroche pour différents thèmes du programme: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	Algogithmique ; Excel ; Ajustements affines ; intervalles de confiances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Permet d’avoir des situations concrètes et réalisées par les élèves eux-mêmes.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Ø"/>
            </a:pPr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Points négatifs</a:t>
            </a:r>
            <a:endParaRPr lang="fr-FR" dirty="0"/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Nécessite pour le professeur de mathématiques de s’investir de façon importante pour maîtriser les connaissances et le vocabulaire de biotechnologie</a:t>
            </a:r>
          </a:p>
          <a:p>
            <a:r>
              <a:rPr lang="fr-FR" smtClean="0"/>
              <a:t>Oblige le professeur de mathématiques de suivre plusieurs activités dans l’année pour pouvoir faire une exploitation dans le cours</a:t>
            </a:r>
          </a:p>
          <a:p>
            <a:r>
              <a:rPr lang="fr-FR" smtClean="0"/>
              <a:t>Les élèves ne maîtrisent pas suffisamment l’outil informatique et le tableau Excel notamment pour en dégager l’importance de l’aspect dynamique de son utilisation.</a:t>
            </a:r>
          </a:p>
          <a:p>
            <a:r>
              <a:rPr lang="fr-FR" smtClean="0"/>
              <a:t>Difficulté pour les élèves de changer de méthode de fonctionnement ( passer de l’écrit + calculette au tout numérique)</a:t>
            </a:r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L’expérience menée a été fructueuse pour les deux professeurs qui en tirent  de nombreuses applications </a:t>
            </a:r>
          </a:p>
          <a:p>
            <a:r>
              <a:rPr lang="fr-FR" smtClean="0"/>
              <a:t>On ne peut faire cela régulièrement car l’investissement  ainsi que la mise en place des séances de co-animations sont lourds</a:t>
            </a:r>
          </a:p>
          <a:p>
            <a:r>
              <a:rPr lang="fr-FR" smtClean="0"/>
              <a:t>Pour mettre en commun les résultats  entre les différents  lycées il faut un temps plus long entre la séance de co-animation et les exploitations  possibles  dans chacune des matières , afin d’avoir des propositions  plus abouties.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</TotalTime>
  <Words>454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Arial</vt:lpstr>
      <vt:lpstr>Cambria</vt:lpstr>
      <vt:lpstr>Wingdings</vt:lpstr>
      <vt:lpstr>Contiguïté</vt:lpstr>
      <vt:lpstr>CO-ANIMATION MATHEMATIQUES/BIOTECHNOLOGIE</vt:lpstr>
      <vt:lpstr>ACTIVITES MENEES EN BIOTECHNOLOGIE</vt:lpstr>
      <vt:lpstr>Activités menées en mathématiques</vt:lpstr>
      <vt:lpstr>Exploitations à venir</vt:lpstr>
      <vt:lpstr>Points positifs </vt:lpstr>
      <vt:lpstr>Points négatifs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CO-ANIMATION MATHEMATIQUES/BIOTECHNOLOGIE</dc:title>
  <dc:creator>Michèle</dc:creator>
  <cp:lastModifiedBy>utilisateur</cp:lastModifiedBy>
  <cp:revision>9</cp:revision>
  <dcterms:created xsi:type="dcterms:W3CDTF">2014-04-13T19:32:12Z</dcterms:created>
  <dcterms:modified xsi:type="dcterms:W3CDTF">2014-04-17T08:48:25Z</dcterms:modified>
</cp:coreProperties>
</file>