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68" r:id="rId3"/>
    <p:sldId id="284" r:id="rId4"/>
    <p:sldId id="271" r:id="rId5"/>
    <p:sldId id="286" r:id="rId6"/>
    <p:sldId id="288" r:id="rId7"/>
    <p:sldId id="287" r:id="rId8"/>
    <p:sldId id="270" r:id="rId9"/>
    <p:sldId id="272" r:id="rId10"/>
    <p:sldId id="273" r:id="rId11"/>
    <p:sldId id="277" r:id="rId12"/>
    <p:sldId id="276" r:id="rId13"/>
    <p:sldId id="281" r:id="rId14"/>
    <p:sldId id="282" r:id="rId15"/>
    <p:sldId id="275" r:id="rId16"/>
    <p:sldId id="280" r:id="rId17"/>
    <p:sldId id="283" r:id="rId18"/>
    <p:sldId id="289" r:id="rId19"/>
    <p:sldId id="290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33805-A408-4783-8A61-A16F5C0F7AF6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F2100243-7DDE-4B5B-A73F-A1074318C671}">
      <dgm:prSet phldrT="[Texte]"/>
      <dgm:spPr/>
      <dgm:t>
        <a:bodyPr/>
        <a:lstStyle/>
        <a:p>
          <a:r>
            <a:rPr lang="fr-FR" dirty="0" smtClean="0"/>
            <a:t>début</a:t>
          </a:r>
          <a:endParaRPr lang="fr-FR" dirty="0"/>
        </a:p>
      </dgm:t>
    </dgm:pt>
    <dgm:pt modelId="{18786E48-846E-4034-8B1A-F55A1637D892}" type="parTrans" cxnId="{E56B58CE-7B11-43DE-8499-EFC2A3BDEDF7}">
      <dgm:prSet/>
      <dgm:spPr/>
      <dgm:t>
        <a:bodyPr/>
        <a:lstStyle/>
        <a:p>
          <a:endParaRPr lang="fr-FR"/>
        </a:p>
      </dgm:t>
    </dgm:pt>
    <dgm:pt modelId="{8794439D-C655-41E4-9C27-EFCD948D24D9}" type="sibTrans" cxnId="{E56B58CE-7B11-43DE-8499-EFC2A3BDEDF7}">
      <dgm:prSet/>
      <dgm:spPr/>
      <dgm:t>
        <a:bodyPr/>
        <a:lstStyle/>
        <a:p>
          <a:endParaRPr lang="fr-FR"/>
        </a:p>
      </dgm:t>
    </dgm:pt>
    <dgm:pt modelId="{D177486B-4691-460F-9658-6FD26AE50A60}">
      <dgm:prSet phldrT="[Texte]"/>
      <dgm:spPr/>
      <dgm:t>
        <a:bodyPr/>
        <a:lstStyle/>
        <a:p>
          <a:r>
            <a:rPr lang="fr-FR" dirty="0" smtClean="0"/>
            <a:t>pendant</a:t>
          </a:r>
          <a:endParaRPr lang="fr-FR" dirty="0"/>
        </a:p>
      </dgm:t>
    </dgm:pt>
    <dgm:pt modelId="{F9297AA4-7A52-4C85-8D4B-6B095BFB6CD0}" type="parTrans" cxnId="{BA182CA1-62B9-4B42-BF45-D570F80A767A}">
      <dgm:prSet/>
      <dgm:spPr/>
      <dgm:t>
        <a:bodyPr/>
        <a:lstStyle/>
        <a:p>
          <a:endParaRPr lang="fr-FR"/>
        </a:p>
      </dgm:t>
    </dgm:pt>
    <dgm:pt modelId="{A7767B4D-0418-44D2-A2C4-FDF2B4F7109D}" type="sibTrans" cxnId="{BA182CA1-62B9-4B42-BF45-D570F80A767A}">
      <dgm:prSet/>
      <dgm:spPr/>
      <dgm:t>
        <a:bodyPr/>
        <a:lstStyle/>
        <a:p>
          <a:endParaRPr lang="fr-FR"/>
        </a:p>
      </dgm:t>
    </dgm:pt>
    <dgm:pt modelId="{5A91C242-42C8-4B74-9346-A632356940DE}">
      <dgm:prSet phldrT="[Texte]"/>
      <dgm:spPr/>
      <dgm:t>
        <a:bodyPr/>
        <a:lstStyle/>
        <a:p>
          <a:r>
            <a:rPr lang="fr-FR" dirty="0" smtClean="0"/>
            <a:t>fin</a:t>
          </a:r>
          <a:endParaRPr lang="fr-FR" dirty="0"/>
        </a:p>
      </dgm:t>
    </dgm:pt>
    <dgm:pt modelId="{46717038-2066-4B07-8A8D-0CF1386103A9}" type="parTrans" cxnId="{F6D21064-FEBA-43AB-B86D-6A71DC61E100}">
      <dgm:prSet/>
      <dgm:spPr/>
      <dgm:t>
        <a:bodyPr/>
        <a:lstStyle/>
        <a:p>
          <a:endParaRPr lang="fr-FR"/>
        </a:p>
      </dgm:t>
    </dgm:pt>
    <dgm:pt modelId="{41CFDC30-02E4-4363-A7E0-8A70D0FBBFDF}" type="sibTrans" cxnId="{F6D21064-FEBA-43AB-B86D-6A71DC61E100}">
      <dgm:prSet/>
      <dgm:spPr/>
      <dgm:t>
        <a:bodyPr/>
        <a:lstStyle/>
        <a:p>
          <a:endParaRPr lang="fr-FR"/>
        </a:p>
      </dgm:t>
    </dgm:pt>
    <dgm:pt modelId="{2BD1549C-79BE-489A-A978-280A0AEDEF3D}">
      <dgm:prSet phldrT="[Texte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dirty="0" smtClean="0"/>
            <a:t>Avant</a:t>
          </a:r>
          <a:endParaRPr lang="fr-FR" dirty="0"/>
        </a:p>
      </dgm:t>
    </dgm:pt>
    <dgm:pt modelId="{F3FC3FF8-0B0D-4D9D-8034-1F903D9B3E61}" type="parTrans" cxnId="{FA5BF315-FACD-4F79-BE1C-603779698C83}">
      <dgm:prSet/>
      <dgm:spPr/>
      <dgm:t>
        <a:bodyPr/>
        <a:lstStyle/>
        <a:p>
          <a:endParaRPr lang="fr-FR"/>
        </a:p>
      </dgm:t>
    </dgm:pt>
    <dgm:pt modelId="{56686E42-283E-4D52-A138-9F32AADB9120}" type="sibTrans" cxnId="{FA5BF315-FACD-4F79-BE1C-603779698C83}">
      <dgm:prSet/>
      <dgm:spPr/>
      <dgm:t>
        <a:bodyPr/>
        <a:lstStyle/>
        <a:p>
          <a:endParaRPr lang="fr-FR"/>
        </a:p>
      </dgm:t>
    </dgm:pt>
    <dgm:pt modelId="{B7F8073A-5EB1-4C5E-8A42-5C927840A1E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séance</a:t>
          </a:r>
          <a:endParaRPr lang="fr-FR" dirty="0"/>
        </a:p>
      </dgm:t>
    </dgm:pt>
    <dgm:pt modelId="{59F22AC2-5E60-480D-88B8-448897C84547}" type="parTrans" cxnId="{10AFA3B0-7468-4D58-8EF3-A4C30D87438E}">
      <dgm:prSet/>
      <dgm:spPr/>
      <dgm:t>
        <a:bodyPr/>
        <a:lstStyle/>
        <a:p>
          <a:endParaRPr lang="fr-FR"/>
        </a:p>
      </dgm:t>
    </dgm:pt>
    <dgm:pt modelId="{08502C01-C74C-456F-B8E0-2D8A4D6025BF}" type="sibTrans" cxnId="{10AFA3B0-7468-4D58-8EF3-A4C30D87438E}">
      <dgm:prSet/>
      <dgm:spPr/>
      <dgm:t>
        <a:bodyPr/>
        <a:lstStyle/>
        <a:p>
          <a:endParaRPr lang="fr-FR"/>
        </a:p>
      </dgm:t>
    </dgm:pt>
    <dgm:pt modelId="{83B69D66-7392-46D1-8DB5-4DBB95387541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après</a:t>
          </a:r>
          <a:endParaRPr lang="fr-FR" dirty="0"/>
        </a:p>
      </dgm:t>
    </dgm:pt>
    <dgm:pt modelId="{3F415D4F-6AC0-4946-A8DE-F4A5A05A0BB8}" type="parTrans" cxnId="{8FFDBD75-FF0F-41E7-9B5F-3F82A28AE35A}">
      <dgm:prSet/>
      <dgm:spPr/>
      <dgm:t>
        <a:bodyPr/>
        <a:lstStyle/>
        <a:p>
          <a:endParaRPr lang="fr-FR"/>
        </a:p>
      </dgm:t>
    </dgm:pt>
    <dgm:pt modelId="{6FCA5FB6-4F1B-41B7-8DA5-C09E2FED1113}" type="sibTrans" cxnId="{8FFDBD75-FF0F-41E7-9B5F-3F82A28AE35A}">
      <dgm:prSet/>
      <dgm:spPr/>
      <dgm:t>
        <a:bodyPr/>
        <a:lstStyle/>
        <a:p>
          <a:endParaRPr lang="fr-FR"/>
        </a:p>
      </dgm:t>
    </dgm:pt>
    <dgm:pt modelId="{BF47E724-7101-4F19-8A9D-149E7F9F74B5}" type="pres">
      <dgm:prSet presAssocID="{D8633805-A408-4783-8A61-A16F5C0F7A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EBDC641-DB66-4441-B602-95D80D2BDD74}" type="pres">
      <dgm:prSet presAssocID="{2BD1549C-79BE-489A-A978-280A0AEDEF3D}" presName="hierRoot1" presStyleCnt="0">
        <dgm:presLayoutVars>
          <dgm:hierBranch val="init"/>
        </dgm:presLayoutVars>
      </dgm:prSet>
      <dgm:spPr/>
    </dgm:pt>
    <dgm:pt modelId="{95E360CC-39C3-419A-AE74-8F15BF8A6FB0}" type="pres">
      <dgm:prSet presAssocID="{2BD1549C-79BE-489A-A978-280A0AEDEF3D}" presName="rootComposite1" presStyleCnt="0"/>
      <dgm:spPr/>
    </dgm:pt>
    <dgm:pt modelId="{6B6A2F76-622E-4446-87D5-963DF1097342}" type="pres">
      <dgm:prSet presAssocID="{2BD1549C-79BE-489A-A978-280A0AEDEF3D}" presName="rootText1" presStyleLbl="node0" presStyleIdx="0" presStyleCnt="3" custLinFactX="100000" custLinFactY="-41789" custLinFactNeighborX="14245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02FECB-DE5B-4B44-A0CC-B8D26858E312}" type="pres">
      <dgm:prSet presAssocID="{2BD1549C-79BE-489A-A978-280A0AEDEF3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10D10662-6520-4B8F-96E2-B14B9110C50F}" type="pres">
      <dgm:prSet presAssocID="{2BD1549C-79BE-489A-A978-280A0AEDEF3D}" presName="hierChild2" presStyleCnt="0"/>
      <dgm:spPr/>
    </dgm:pt>
    <dgm:pt modelId="{B98E7097-81E8-4E53-A592-7EB84CDF3AF4}" type="pres">
      <dgm:prSet presAssocID="{2BD1549C-79BE-489A-A978-280A0AEDEF3D}" presName="hierChild3" presStyleCnt="0"/>
      <dgm:spPr/>
    </dgm:pt>
    <dgm:pt modelId="{163113BB-5236-493D-BF49-70C7356E477E}" type="pres">
      <dgm:prSet presAssocID="{B7F8073A-5EB1-4C5E-8A42-5C927840A1E1}" presName="hierRoot1" presStyleCnt="0">
        <dgm:presLayoutVars>
          <dgm:hierBranch val="init"/>
        </dgm:presLayoutVars>
      </dgm:prSet>
      <dgm:spPr/>
    </dgm:pt>
    <dgm:pt modelId="{4B4EC13B-1A00-4CF1-9D47-F64AD1399786}" type="pres">
      <dgm:prSet presAssocID="{B7F8073A-5EB1-4C5E-8A42-5C927840A1E1}" presName="rootComposite1" presStyleCnt="0"/>
      <dgm:spPr/>
    </dgm:pt>
    <dgm:pt modelId="{8988C15D-B199-4C16-AC0F-75D79ACFC82F}" type="pres">
      <dgm:prSet presAssocID="{B7F8073A-5EB1-4C5E-8A42-5C927840A1E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03B976-A270-4411-8FCB-245858E5490B}" type="pres">
      <dgm:prSet presAssocID="{B7F8073A-5EB1-4C5E-8A42-5C927840A1E1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53B47B7-2ACC-4A04-AFA2-8AB767A1F777}" type="pres">
      <dgm:prSet presAssocID="{B7F8073A-5EB1-4C5E-8A42-5C927840A1E1}" presName="hierChild2" presStyleCnt="0"/>
      <dgm:spPr/>
    </dgm:pt>
    <dgm:pt modelId="{E952365F-A103-4259-9C52-F75DDD63CD3C}" type="pres">
      <dgm:prSet presAssocID="{18786E48-846E-4034-8B1A-F55A1637D892}" presName="Name37" presStyleLbl="parChTrans1D2" presStyleIdx="0" presStyleCnt="3"/>
      <dgm:spPr/>
      <dgm:t>
        <a:bodyPr/>
        <a:lstStyle/>
        <a:p>
          <a:endParaRPr lang="fr-FR"/>
        </a:p>
      </dgm:t>
    </dgm:pt>
    <dgm:pt modelId="{426CE3EC-2B20-4E8C-A2A3-E6475B5CDDF4}" type="pres">
      <dgm:prSet presAssocID="{F2100243-7DDE-4B5B-A73F-A1074318C671}" presName="hierRoot2" presStyleCnt="0">
        <dgm:presLayoutVars>
          <dgm:hierBranch val="init"/>
        </dgm:presLayoutVars>
      </dgm:prSet>
      <dgm:spPr/>
    </dgm:pt>
    <dgm:pt modelId="{371D130E-D891-4977-8CBE-C62A917D4420}" type="pres">
      <dgm:prSet presAssocID="{F2100243-7DDE-4B5B-A73F-A1074318C671}" presName="rootComposite" presStyleCnt="0"/>
      <dgm:spPr/>
    </dgm:pt>
    <dgm:pt modelId="{B23C5682-264D-4C81-9AD2-F7F3489E1475}" type="pres">
      <dgm:prSet presAssocID="{F2100243-7DDE-4B5B-A73F-A1074318C67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CBFDDB-F25F-423B-98B6-CA1A42B938FB}" type="pres">
      <dgm:prSet presAssocID="{F2100243-7DDE-4B5B-A73F-A1074318C671}" presName="rootConnector" presStyleLbl="node2" presStyleIdx="0" presStyleCnt="3"/>
      <dgm:spPr/>
      <dgm:t>
        <a:bodyPr/>
        <a:lstStyle/>
        <a:p>
          <a:endParaRPr lang="fr-FR"/>
        </a:p>
      </dgm:t>
    </dgm:pt>
    <dgm:pt modelId="{74E0B5B4-9F0E-4113-88F5-411A63100AA5}" type="pres">
      <dgm:prSet presAssocID="{F2100243-7DDE-4B5B-A73F-A1074318C671}" presName="hierChild4" presStyleCnt="0"/>
      <dgm:spPr/>
    </dgm:pt>
    <dgm:pt modelId="{5D097CDC-AE0D-4F0D-9B19-804CBD7A2EEC}" type="pres">
      <dgm:prSet presAssocID="{F2100243-7DDE-4B5B-A73F-A1074318C671}" presName="hierChild5" presStyleCnt="0"/>
      <dgm:spPr/>
    </dgm:pt>
    <dgm:pt modelId="{DF8F0796-E747-4BBD-B3EA-DF67629A080D}" type="pres">
      <dgm:prSet presAssocID="{F9297AA4-7A52-4C85-8D4B-6B095BFB6CD0}" presName="Name37" presStyleLbl="parChTrans1D2" presStyleIdx="1" presStyleCnt="3"/>
      <dgm:spPr/>
      <dgm:t>
        <a:bodyPr/>
        <a:lstStyle/>
        <a:p>
          <a:endParaRPr lang="fr-FR"/>
        </a:p>
      </dgm:t>
    </dgm:pt>
    <dgm:pt modelId="{BC0C5A7E-3E31-4936-AB31-A6CDC97E1690}" type="pres">
      <dgm:prSet presAssocID="{D177486B-4691-460F-9658-6FD26AE50A60}" presName="hierRoot2" presStyleCnt="0">
        <dgm:presLayoutVars>
          <dgm:hierBranch val="init"/>
        </dgm:presLayoutVars>
      </dgm:prSet>
      <dgm:spPr/>
    </dgm:pt>
    <dgm:pt modelId="{6399817D-843B-4D86-A437-FB670FB698FA}" type="pres">
      <dgm:prSet presAssocID="{D177486B-4691-460F-9658-6FD26AE50A60}" presName="rootComposite" presStyleCnt="0"/>
      <dgm:spPr/>
    </dgm:pt>
    <dgm:pt modelId="{462505BA-ECEE-433F-863D-7CB9DC2FBBF2}" type="pres">
      <dgm:prSet presAssocID="{D177486B-4691-460F-9658-6FD26AE50A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C16EC2-91F0-475B-9FFC-99AE960FAF21}" type="pres">
      <dgm:prSet presAssocID="{D177486B-4691-460F-9658-6FD26AE50A60}" presName="rootConnector" presStyleLbl="node2" presStyleIdx="1" presStyleCnt="3"/>
      <dgm:spPr/>
      <dgm:t>
        <a:bodyPr/>
        <a:lstStyle/>
        <a:p>
          <a:endParaRPr lang="fr-FR"/>
        </a:p>
      </dgm:t>
    </dgm:pt>
    <dgm:pt modelId="{BD931212-EE04-450C-BFCF-B752882C719A}" type="pres">
      <dgm:prSet presAssocID="{D177486B-4691-460F-9658-6FD26AE50A60}" presName="hierChild4" presStyleCnt="0"/>
      <dgm:spPr/>
    </dgm:pt>
    <dgm:pt modelId="{14F68598-B599-40D2-9EBF-1697EA97C1A4}" type="pres">
      <dgm:prSet presAssocID="{D177486B-4691-460F-9658-6FD26AE50A60}" presName="hierChild5" presStyleCnt="0"/>
      <dgm:spPr/>
    </dgm:pt>
    <dgm:pt modelId="{96F512AA-A8D9-461D-9210-700291FEDE3E}" type="pres">
      <dgm:prSet presAssocID="{46717038-2066-4B07-8A8D-0CF1386103A9}" presName="Name37" presStyleLbl="parChTrans1D2" presStyleIdx="2" presStyleCnt="3"/>
      <dgm:spPr/>
      <dgm:t>
        <a:bodyPr/>
        <a:lstStyle/>
        <a:p>
          <a:endParaRPr lang="fr-FR"/>
        </a:p>
      </dgm:t>
    </dgm:pt>
    <dgm:pt modelId="{39C94E6B-54F7-4575-825E-31243CA43FA1}" type="pres">
      <dgm:prSet presAssocID="{5A91C242-42C8-4B74-9346-A632356940DE}" presName="hierRoot2" presStyleCnt="0">
        <dgm:presLayoutVars>
          <dgm:hierBranch val="init"/>
        </dgm:presLayoutVars>
      </dgm:prSet>
      <dgm:spPr/>
    </dgm:pt>
    <dgm:pt modelId="{CA007313-44DA-4EEA-952A-9A2F6AA5C910}" type="pres">
      <dgm:prSet presAssocID="{5A91C242-42C8-4B74-9346-A632356940DE}" presName="rootComposite" presStyleCnt="0"/>
      <dgm:spPr/>
    </dgm:pt>
    <dgm:pt modelId="{F17FADFC-83A3-4CBB-A126-EF0D27D1CE0B}" type="pres">
      <dgm:prSet presAssocID="{5A91C242-42C8-4B74-9346-A632356940D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6B49D5-45DC-4D08-963D-34BAC3772F96}" type="pres">
      <dgm:prSet presAssocID="{5A91C242-42C8-4B74-9346-A632356940DE}" presName="rootConnector" presStyleLbl="node2" presStyleIdx="2" presStyleCnt="3"/>
      <dgm:spPr/>
      <dgm:t>
        <a:bodyPr/>
        <a:lstStyle/>
        <a:p>
          <a:endParaRPr lang="fr-FR"/>
        </a:p>
      </dgm:t>
    </dgm:pt>
    <dgm:pt modelId="{0C342755-11D0-439A-80E1-B5A2629A80BB}" type="pres">
      <dgm:prSet presAssocID="{5A91C242-42C8-4B74-9346-A632356940DE}" presName="hierChild4" presStyleCnt="0"/>
      <dgm:spPr/>
    </dgm:pt>
    <dgm:pt modelId="{6D458363-7DE6-46C1-9A24-859758EFB7F4}" type="pres">
      <dgm:prSet presAssocID="{5A91C242-42C8-4B74-9346-A632356940DE}" presName="hierChild5" presStyleCnt="0"/>
      <dgm:spPr/>
    </dgm:pt>
    <dgm:pt modelId="{833892B0-F014-47B8-8449-025430EA7D9E}" type="pres">
      <dgm:prSet presAssocID="{B7F8073A-5EB1-4C5E-8A42-5C927840A1E1}" presName="hierChild3" presStyleCnt="0"/>
      <dgm:spPr/>
    </dgm:pt>
    <dgm:pt modelId="{59F78EA3-4F15-4F2F-9B90-CA3C51558A1C}" type="pres">
      <dgm:prSet presAssocID="{83B69D66-7392-46D1-8DB5-4DBB95387541}" presName="hierRoot1" presStyleCnt="0">
        <dgm:presLayoutVars>
          <dgm:hierBranch val="init"/>
        </dgm:presLayoutVars>
      </dgm:prSet>
      <dgm:spPr/>
    </dgm:pt>
    <dgm:pt modelId="{15000D6C-DEE9-4F54-BA30-E21F0BC4ADB9}" type="pres">
      <dgm:prSet presAssocID="{83B69D66-7392-46D1-8DB5-4DBB95387541}" presName="rootComposite1" presStyleCnt="0"/>
      <dgm:spPr/>
    </dgm:pt>
    <dgm:pt modelId="{BE29126F-FC43-448D-B652-14AB36385AF2}" type="pres">
      <dgm:prSet presAssocID="{83B69D66-7392-46D1-8DB5-4DBB95387541}" presName="rootText1" presStyleLbl="node0" presStyleIdx="2" presStyleCnt="3" custLinFactX="100000" custLinFactY="100000" custLinFactNeighborX="141895" custLinFactNeighborY="1961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FDCA8E-3F26-4CF1-90A0-6BCFD8A2055E}" type="pres">
      <dgm:prSet presAssocID="{83B69D66-7392-46D1-8DB5-4DBB95387541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C9F8079-20D8-4131-8FAA-83593126713A}" type="pres">
      <dgm:prSet presAssocID="{83B69D66-7392-46D1-8DB5-4DBB95387541}" presName="hierChild2" presStyleCnt="0"/>
      <dgm:spPr/>
    </dgm:pt>
    <dgm:pt modelId="{ECB91570-A870-40CE-8A35-2F75251D8B31}" type="pres">
      <dgm:prSet presAssocID="{83B69D66-7392-46D1-8DB5-4DBB95387541}" presName="hierChild3" presStyleCnt="0"/>
      <dgm:spPr/>
    </dgm:pt>
  </dgm:ptLst>
  <dgm:cxnLst>
    <dgm:cxn modelId="{0EC24C29-CBB7-4C59-98CF-DBFEDED3AE39}" type="presOf" srcId="{5A91C242-42C8-4B74-9346-A632356940DE}" destId="{F17FADFC-83A3-4CBB-A126-EF0D27D1CE0B}" srcOrd="0" destOrd="0" presId="urn:microsoft.com/office/officeart/2005/8/layout/orgChart1"/>
    <dgm:cxn modelId="{4A0FACB9-DE75-4F8C-8F07-93DD8EA2A7DC}" type="presOf" srcId="{46717038-2066-4B07-8A8D-0CF1386103A9}" destId="{96F512AA-A8D9-461D-9210-700291FEDE3E}" srcOrd="0" destOrd="0" presId="urn:microsoft.com/office/officeart/2005/8/layout/orgChart1"/>
    <dgm:cxn modelId="{942A9F61-A2D1-457F-BA27-CB35A4B876F5}" type="presOf" srcId="{B7F8073A-5EB1-4C5E-8A42-5C927840A1E1}" destId="{8988C15D-B199-4C16-AC0F-75D79ACFC82F}" srcOrd="0" destOrd="0" presId="urn:microsoft.com/office/officeart/2005/8/layout/orgChart1"/>
    <dgm:cxn modelId="{C607127A-F3C3-4AA3-B20A-5F1C2C9F33A2}" type="presOf" srcId="{2BD1549C-79BE-489A-A978-280A0AEDEF3D}" destId="{6B6A2F76-622E-4446-87D5-963DF1097342}" srcOrd="0" destOrd="0" presId="urn:microsoft.com/office/officeart/2005/8/layout/orgChart1"/>
    <dgm:cxn modelId="{3E8C74A8-15BB-4B3C-9971-C76A632A03FA}" type="presOf" srcId="{83B69D66-7392-46D1-8DB5-4DBB95387541}" destId="{BE29126F-FC43-448D-B652-14AB36385AF2}" srcOrd="0" destOrd="0" presId="urn:microsoft.com/office/officeart/2005/8/layout/orgChart1"/>
    <dgm:cxn modelId="{89D78EF1-DC3D-4F52-8BCC-E942C085EB64}" type="presOf" srcId="{F9297AA4-7A52-4C85-8D4B-6B095BFB6CD0}" destId="{DF8F0796-E747-4BBD-B3EA-DF67629A080D}" srcOrd="0" destOrd="0" presId="urn:microsoft.com/office/officeart/2005/8/layout/orgChart1"/>
    <dgm:cxn modelId="{8FFDBD75-FF0F-41E7-9B5F-3F82A28AE35A}" srcId="{D8633805-A408-4783-8A61-A16F5C0F7AF6}" destId="{83B69D66-7392-46D1-8DB5-4DBB95387541}" srcOrd="2" destOrd="0" parTransId="{3F415D4F-6AC0-4946-A8DE-F4A5A05A0BB8}" sibTransId="{6FCA5FB6-4F1B-41B7-8DA5-C09E2FED1113}"/>
    <dgm:cxn modelId="{FBEC5AA1-4CFA-4F84-9787-1D63EAED8C91}" type="presOf" srcId="{2BD1549C-79BE-489A-A978-280A0AEDEF3D}" destId="{FE02FECB-DE5B-4B44-A0CC-B8D26858E312}" srcOrd="1" destOrd="0" presId="urn:microsoft.com/office/officeart/2005/8/layout/orgChart1"/>
    <dgm:cxn modelId="{10AFA3B0-7468-4D58-8EF3-A4C30D87438E}" srcId="{D8633805-A408-4783-8A61-A16F5C0F7AF6}" destId="{B7F8073A-5EB1-4C5E-8A42-5C927840A1E1}" srcOrd="1" destOrd="0" parTransId="{59F22AC2-5E60-480D-88B8-448897C84547}" sibTransId="{08502C01-C74C-456F-B8E0-2D8A4D6025BF}"/>
    <dgm:cxn modelId="{A47B3D1A-EE51-431C-B9C3-027375EF85CC}" type="presOf" srcId="{D177486B-4691-460F-9658-6FD26AE50A60}" destId="{94C16EC2-91F0-475B-9FFC-99AE960FAF21}" srcOrd="1" destOrd="0" presId="urn:microsoft.com/office/officeart/2005/8/layout/orgChart1"/>
    <dgm:cxn modelId="{E56B58CE-7B11-43DE-8499-EFC2A3BDEDF7}" srcId="{B7F8073A-5EB1-4C5E-8A42-5C927840A1E1}" destId="{F2100243-7DDE-4B5B-A73F-A1074318C671}" srcOrd="0" destOrd="0" parTransId="{18786E48-846E-4034-8B1A-F55A1637D892}" sibTransId="{8794439D-C655-41E4-9C27-EFCD948D24D9}"/>
    <dgm:cxn modelId="{F09314AC-E304-4068-8135-179D35F3FE53}" type="presOf" srcId="{F2100243-7DDE-4B5B-A73F-A1074318C671}" destId="{4BCBFDDB-F25F-423B-98B6-CA1A42B938FB}" srcOrd="1" destOrd="0" presId="urn:microsoft.com/office/officeart/2005/8/layout/orgChart1"/>
    <dgm:cxn modelId="{A7164803-FD7E-4671-890B-5FBAED6EF671}" type="presOf" srcId="{D177486B-4691-460F-9658-6FD26AE50A60}" destId="{462505BA-ECEE-433F-863D-7CB9DC2FBBF2}" srcOrd="0" destOrd="0" presId="urn:microsoft.com/office/officeart/2005/8/layout/orgChart1"/>
    <dgm:cxn modelId="{BA182CA1-62B9-4B42-BF45-D570F80A767A}" srcId="{B7F8073A-5EB1-4C5E-8A42-5C927840A1E1}" destId="{D177486B-4691-460F-9658-6FD26AE50A60}" srcOrd="1" destOrd="0" parTransId="{F9297AA4-7A52-4C85-8D4B-6B095BFB6CD0}" sibTransId="{A7767B4D-0418-44D2-A2C4-FDF2B4F7109D}"/>
    <dgm:cxn modelId="{F6D21064-FEBA-43AB-B86D-6A71DC61E100}" srcId="{B7F8073A-5EB1-4C5E-8A42-5C927840A1E1}" destId="{5A91C242-42C8-4B74-9346-A632356940DE}" srcOrd="2" destOrd="0" parTransId="{46717038-2066-4B07-8A8D-0CF1386103A9}" sibTransId="{41CFDC30-02E4-4363-A7E0-8A70D0FBBFDF}"/>
    <dgm:cxn modelId="{16D3DDFF-791E-49D5-8DD1-0612ECCC7B14}" type="presOf" srcId="{F2100243-7DDE-4B5B-A73F-A1074318C671}" destId="{B23C5682-264D-4C81-9AD2-F7F3489E1475}" srcOrd="0" destOrd="0" presId="urn:microsoft.com/office/officeart/2005/8/layout/orgChart1"/>
    <dgm:cxn modelId="{0B668FFD-E06B-4E2E-854E-AA009F5D973F}" type="presOf" srcId="{83B69D66-7392-46D1-8DB5-4DBB95387541}" destId="{F7FDCA8E-3F26-4CF1-90A0-6BCFD8A2055E}" srcOrd="1" destOrd="0" presId="urn:microsoft.com/office/officeart/2005/8/layout/orgChart1"/>
    <dgm:cxn modelId="{61DE2825-6E70-4A06-9576-B6439E3E6DBF}" type="presOf" srcId="{5A91C242-42C8-4B74-9346-A632356940DE}" destId="{E16B49D5-45DC-4D08-963D-34BAC3772F96}" srcOrd="1" destOrd="0" presId="urn:microsoft.com/office/officeart/2005/8/layout/orgChart1"/>
    <dgm:cxn modelId="{BED77C97-7E16-48AC-B390-5DA142492918}" type="presOf" srcId="{D8633805-A408-4783-8A61-A16F5C0F7AF6}" destId="{BF47E724-7101-4F19-8A9D-149E7F9F74B5}" srcOrd="0" destOrd="0" presId="urn:microsoft.com/office/officeart/2005/8/layout/orgChart1"/>
    <dgm:cxn modelId="{F528307F-2D4B-4D72-87A1-DF69098E9EE4}" type="presOf" srcId="{18786E48-846E-4034-8B1A-F55A1637D892}" destId="{E952365F-A103-4259-9C52-F75DDD63CD3C}" srcOrd="0" destOrd="0" presId="urn:microsoft.com/office/officeart/2005/8/layout/orgChart1"/>
    <dgm:cxn modelId="{FC38DB5D-0BA6-4ED1-BBEA-47CF17031AC6}" type="presOf" srcId="{B7F8073A-5EB1-4C5E-8A42-5C927840A1E1}" destId="{4303B976-A270-4411-8FCB-245858E5490B}" srcOrd="1" destOrd="0" presId="urn:microsoft.com/office/officeart/2005/8/layout/orgChart1"/>
    <dgm:cxn modelId="{FA5BF315-FACD-4F79-BE1C-603779698C83}" srcId="{D8633805-A408-4783-8A61-A16F5C0F7AF6}" destId="{2BD1549C-79BE-489A-A978-280A0AEDEF3D}" srcOrd="0" destOrd="0" parTransId="{F3FC3FF8-0B0D-4D9D-8034-1F903D9B3E61}" sibTransId="{56686E42-283E-4D52-A138-9F32AADB9120}"/>
    <dgm:cxn modelId="{7334B58C-700F-4132-A748-FED0842798AD}" type="presParOf" srcId="{BF47E724-7101-4F19-8A9D-149E7F9F74B5}" destId="{1EBDC641-DB66-4441-B602-95D80D2BDD74}" srcOrd="0" destOrd="0" presId="urn:microsoft.com/office/officeart/2005/8/layout/orgChart1"/>
    <dgm:cxn modelId="{BDD55B68-09A4-44E2-A94F-A4E0830EB20F}" type="presParOf" srcId="{1EBDC641-DB66-4441-B602-95D80D2BDD74}" destId="{95E360CC-39C3-419A-AE74-8F15BF8A6FB0}" srcOrd="0" destOrd="0" presId="urn:microsoft.com/office/officeart/2005/8/layout/orgChart1"/>
    <dgm:cxn modelId="{1CE01DEF-62D3-4A06-9E78-7A68086F6BE9}" type="presParOf" srcId="{95E360CC-39C3-419A-AE74-8F15BF8A6FB0}" destId="{6B6A2F76-622E-4446-87D5-963DF1097342}" srcOrd="0" destOrd="0" presId="urn:microsoft.com/office/officeart/2005/8/layout/orgChart1"/>
    <dgm:cxn modelId="{94C4543C-B2AF-43DC-9BCF-ADAE5551586F}" type="presParOf" srcId="{95E360CC-39C3-419A-AE74-8F15BF8A6FB0}" destId="{FE02FECB-DE5B-4B44-A0CC-B8D26858E312}" srcOrd="1" destOrd="0" presId="urn:microsoft.com/office/officeart/2005/8/layout/orgChart1"/>
    <dgm:cxn modelId="{C3100610-1598-4218-B309-8C9FCB5AF1F3}" type="presParOf" srcId="{1EBDC641-DB66-4441-B602-95D80D2BDD74}" destId="{10D10662-6520-4B8F-96E2-B14B9110C50F}" srcOrd="1" destOrd="0" presId="urn:microsoft.com/office/officeart/2005/8/layout/orgChart1"/>
    <dgm:cxn modelId="{436E979B-9E05-4395-A6A3-939D98F31682}" type="presParOf" srcId="{1EBDC641-DB66-4441-B602-95D80D2BDD74}" destId="{B98E7097-81E8-4E53-A592-7EB84CDF3AF4}" srcOrd="2" destOrd="0" presId="urn:microsoft.com/office/officeart/2005/8/layout/orgChart1"/>
    <dgm:cxn modelId="{C2D3AC86-E65D-4FA8-A9FD-21887A456BA1}" type="presParOf" srcId="{BF47E724-7101-4F19-8A9D-149E7F9F74B5}" destId="{163113BB-5236-493D-BF49-70C7356E477E}" srcOrd="1" destOrd="0" presId="urn:microsoft.com/office/officeart/2005/8/layout/orgChart1"/>
    <dgm:cxn modelId="{DD7E59FA-C78D-49DD-9F86-39360C894610}" type="presParOf" srcId="{163113BB-5236-493D-BF49-70C7356E477E}" destId="{4B4EC13B-1A00-4CF1-9D47-F64AD1399786}" srcOrd="0" destOrd="0" presId="urn:microsoft.com/office/officeart/2005/8/layout/orgChart1"/>
    <dgm:cxn modelId="{13546E7A-FBE7-473A-AA9D-37853C846729}" type="presParOf" srcId="{4B4EC13B-1A00-4CF1-9D47-F64AD1399786}" destId="{8988C15D-B199-4C16-AC0F-75D79ACFC82F}" srcOrd="0" destOrd="0" presId="urn:microsoft.com/office/officeart/2005/8/layout/orgChart1"/>
    <dgm:cxn modelId="{90432061-904B-4A97-B571-650ABE851E58}" type="presParOf" srcId="{4B4EC13B-1A00-4CF1-9D47-F64AD1399786}" destId="{4303B976-A270-4411-8FCB-245858E5490B}" srcOrd="1" destOrd="0" presId="urn:microsoft.com/office/officeart/2005/8/layout/orgChart1"/>
    <dgm:cxn modelId="{2851920E-00B3-4311-AD76-B2C9A1E5BA60}" type="presParOf" srcId="{163113BB-5236-493D-BF49-70C7356E477E}" destId="{753B47B7-2ACC-4A04-AFA2-8AB767A1F777}" srcOrd="1" destOrd="0" presId="urn:microsoft.com/office/officeart/2005/8/layout/orgChart1"/>
    <dgm:cxn modelId="{34BC05C6-C930-4033-A898-E6E0E2895289}" type="presParOf" srcId="{753B47B7-2ACC-4A04-AFA2-8AB767A1F777}" destId="{E952365F-A103-4259-9C52-F75DDD63CD3C}" srcOrd="0" destOrd="0" presId="urn:microsoft.com/office/officeart/2005/8/layout/orgChart1"/>
    <dgm:cxn modelId="{9B99F723-CFBA-4407-8FF7-740D5EA658AC}" type="presParOf" srcId="{753B47B7-2ACC-4A04-AFA2-8AB767A1F777}" destId="{426CE3EC-2B20-4E8C-A2A3-E6475B5CDDF4}" srcOrd="1" destOrd="0" presId="urn:microsoft.com/office/officeart/2005/8/layout/orgChart1"/>
    <dgm:cxn modelId="{C18FD6B2-ED39-49C0-ADDC-3BF668B1FA50}" type="presParOf" srcId="{426CE3EC-2B20-4E8C-A2A3-E6475B5CDDF4}" destId="{371D130E-D891-4977-8CBE-C62A917D4420}" srcOrd="0" destOrd="0" presId="urn:microsoft.com/office/officeart/2005/8/layout/orgChart1"/>
    <dgm:cxn modelId="{B793D7ED-070D-4B93-ABA7-C6B949412E3F}" type="presParOf" srcId="{371D130E-D891-4977-8CBE-C62A917D4420}" destId="{B23C5682-264D-4C81-9AD2-F7F3489E1475}" srcOrd="0" destOrd="0" presId="urn:microsoft.com/office/officeart/2005/8/layout/orgChart1"/>
    <dgm:cxn modelId="{E3DBEFB5-E9AD-4CF1-8D57-5D01AB3DD024}" type="presParOf" srcId="{371D130E-D891-4977-8CBE-C62A917D4420}" destId="{4BCBFDDB-F25F-423B-98B6-CA1A42B938FB}" srcOrd="1" destOrd="0" presId="urn:microsoft.com/office/officeart/2005/8/layout/orgChart1"/>
    <dgm:cxn modelId="{25E04FEB-187E-49BB-9F10-9FCBCBFD33D5}" type="presParOf" srcId="{426CE3EC-2B20-4E8C-A2A3-E6475B5CDDF4}" destId="{74E0B5B4-9F0E-4113-88F5-411A63100AA5}" srcOrd="1" destOrd="0" presId="urn:microsoft.com/office/officeart/2005/8/layout/orgChart1"/>
    <dgm:cxn modelId="{4569A90B-D81E-4A38-87AA-E2CF045D7D3F}" type="presParOf" srcId="{426CE3EC-2B20-4E8C-A2A3-E6475B5CDDF4}" destId="{5D097CDC-AE0D-4F0D-9B19-804CBD7A2EEC}" srcOrd="2" destOrd="0" presId="urn:microsoft.com/office/officeart/2005/8/layout/orgChart1"/>
    <dgm:cxn modelId="{B683E0B3-C8B6-40A0-9F21-31AD0DBA8540}" type="presParOf" srcId="{753B47B7-2ACC-4A04-AFA2-8AB767A1F777}" destId="{DF8F0796-E747-4BBD-B3EA-DF67629A080D}" srcOrd="2" destOrd="0" presId="urn:microsoft.com/office/officeart/2005/8/layout/orgChart1"/>
    <dgm:cxn modelId="{9586DB59-199B-4EDE-B188-51FFA2FC0846}" type="presParOf" srcId="{753B47B7-2ACC-4A04-AFA2-8AB767A1F777}" destId="{BC0C5A7E-3E31-4936-AB31-A6CDC97E1690}" srcOrd="3" destOrd="0" presId="urn:microsoft.com/office/officeart/2005/8/layout/orgChart1"/>
    <dgm:cxn modelId="{83131C44-7308-4812-A55E-AA567F052083}" type="presParOf" srcId="{BC0C5A7E-3E31-4936-AB31-A6CDC97E1690}" destId="{6399817D-843B-4D86-A437-FB670FB698FA}" srcOrd="0" destOrd="0" presId="urn:microsoft.com/office/officeart/2005/8/layout/orgChart1"/>
    <dgm:cxn modelId="{7976C6B2-2651-4A13-AD8A-11C4D59CB103}" type="presParOf" srcId="{6399817D-843B-4D86-A437-FB670FB698FA}" destId="{462505BA-ECEE-433F-863D-7CB9DC2FBBF2}" srcOrd="0" destOrd="0" presId="urn:microsoft.com/office/officeart/2005/8/layout/orgChart1"/>
    <dgm:cxn modelId="{732E58F8-F5CC-431F-9E9D-298690AE7876}" type="presParOf" srcId="{6399817D-843B-4D86-A437-FB670FB698FA}" destId="{94C16EC2-91F0-475B-9FFC-99AE960FAF21}" srcOrd="1" destOrd="0" presId="urn:microsoft.com/office/officeart/2005/8/layout/orgChart1"/>
    <dgm:cxn modelId="{ED6D156A-98A2-48E0-877F-287807CB4631}" type="presParOf" srcId="{BC0C5A7E-3E31-4936-AB31-A6CDC97E1690}" destId="{BD931212-EE04-450C-BFCF-B752882C719A}" srcOrd="1" destOrd="0" presId="urn:microsoft.com/office/officeart/2005/8/layout/orgChart1"/>
    <dgm:cxn modelId="{166D9228-6371-4E75-A320-86009C39A167}" type="presParOf" srcId="{BC0C5A7E-3E31-4936-AB31-A6CDC97E1690}" destId="{14F68598-B599-40D2-9EBF-1697EA97C1A4}" srcOrd="2" destOrd="0" presId="urn:microsoft.com/office/officeart/2005/8/layout/orgChart1"/>
    <dgm:cxn modelId="{B4BD5F21-F618-4081-8D85-671DAB5A1719}" type="presParOf" srcId="{753B47B7-2ACC-4A04-AFA2-8AB767A1F777}" destId="{96F512AA-A8D9-461D-9210-700291FEDE3E}" srcOrd="4" destOrd="0" presId="urn:microsoft.com/office/officeart/2005/8/layout/orgChart1"/>
    <dgm:cxn modelId="{20EDBF3F-0C8D-4AF6-80D3-4BB97E57A9C7}" type="presParOf" srcId="{753B47B7-2ACC-4A04-AFA2-8AB767A1F777}" destId="{39C94E6B-54F7-4575-825E-31243CA43FA1}" srcOrd="5" destOrd="0" presId="urn:microsoft.com/office/officeart/2005/8/layout/orgChart1"/>
    <dgm:cxn modelId="{05433385-21F1-47BE-8537-4EDF1C9DD511}" type="presParOf" srcId="{39C94E6B-54F7-4575-825E-31243CA43FA1}" destId="{CA007313-44DA-4EEA-952A-9A2F6AA5C910}" srcOrd="0" destOrd="0" presId="urn:microsoft.com/office/officeart/2005/8/layout/orgChart1"/>
    <dgm:cxn modelId="{7D0F05A5-A53E-40AC-9202-74F3EEAF9260}" type="presParOf" srcId="{CA007313-44DA-4EEA-952A-9A2F6AA5C910}" destId="{F17FADFC-83A3-4CBB-A126-EF0D27D1CE0B}" srcOrd="0" destOrd="0" presId="urn:microsoft.com/office/officeart/2005/8/layout/orgChart1"/>
    <dgm:cxn modelId="{2DF275B2-D34A-45FA-B70A-2BE225F380C1}" type="presParOf" srcId="{CA007313-44DA-4EEA-952A-9A2F6AA5C910}" destId="{E16B49D5-45DC-4D08-963D-34BAC3772F96}" srcOrd="1" destOrd="0" presId="urn:microsoft.com/office/officeart/2005/8/layout/orgChart1"/>
    <dgm:cxn modelId="{DED21F7F-E8C0-48E1-93BC-DB8E5BF758FC}" type="presParOf" srcId="{39C94E6B-54F7-4575-825E-31243CA43FA1}" destId="{0C342755-11D0-439A-80E1-B5A2629A80BB}" srcOrd="1" destOrd="0" presId="urn:microsoft.com/office/officeart/2005/8/layout/orgChart1"/>
    <dgm:cxn modelId="{7E1B64C8-BE4D-46B6-AAC5-475C86F4CE98}" type="presParOf" srcId="{39C94E6B-54F7-4575-825E-31243CA43FA1}" destId="{6D458363-7DE6-46C1-9A24-859758EFB7F4}" srcOrd="2" destOrd="0" presId="urn:microsoft.com/office/officeart/2005/8/layout/orgChart1"/>
    <dgm:cxn modelId="{E82A9808-6331-44B9-A4AE-C7AABEE5DAB3}" type="presParOf" srcId="{163113BB-5236-493D-BF49-70C7356E477E}" destId="{833892B0-F014-47B8-8449-025430EA7D9E}" srcOrd="2" destOrd="0" presId="urn:microsoft.com/office/officeart/2005/8/layout/orgChart1"/>
    <dgm:cxn modelId="{86357A96-414B-452F-8FE8-A1BADF7886C9}" type="presParOf" srcId="{BF47E724-7101-4F19-8A9D-149E7F9F74B5}" destId="{59F78EA3-4F15-4F2F-9B90-CA3C51558A1C}" srcOrd="2" destOrd="0" presId="urn:microsoft.com/office/officeart/2005/8/layout/orgChart1"/>
    <dgm:cxn modelId="{7F6A6AD5-2985-4CE7-A81C-7A4A0F003CC9}" type="presParOf" srcId="{59F78EA3-4F15-4F2F-9B90-CA3C51558A1C}" destId="{15000D6C-DEE9-4F54-BA30-E21F0BC4ADB9}" srcOrd="0" destOrd="0" presId="urn:microsoft.com/office/officeart/2005/8/layout/orgChart1"/>
    <dgm:cxn modelId="{96D82794-27AB-4AF4-B7D3-5BF52D9D5E71}" type="presParOf" srcId="{15000D6C-DEE9-4F54-BA30-E21F0BC4ADB9}" destId="{BE29126F-FC43-448D-B652-14AB36385AF2}" srcOrd="0" destOrd="0" presId="urn:microsoft.com/office/officeart/2005/8/layout/orgChart1"/>
    <dgm:cxn modelId="{0FAD5997-BEA4-4029-A167-E4CF8D64876B}" type="presParOf" srcId="{15000D6C-DEE9-4F54-BA30-E21F0BC4ADB9}" destId="{F7FDCA8E-3F26-4CF1-90A0-6BCFD8A2055E}" srcOrd="1" destOrd="0" presId="urn:microsoft.com/office/officeart/2005/8/layout/orgChart1"/>
    <dgm:cxn modelId="{6476DBAA-4FB6-4C63-B086-1EAFEB2AD4AD}" type="presParOf" srcId="{59F78EA3-4F15-4F2F-9B90-CA3C51558A1C}" destId="{EC9F8079-20D8-4131-8FAA-83593126713A}" srcOrd="1" destOrd="0" presId="urn:microsoft.com/office/officeart/2005/8/layout/orgChart1"/>
    <dgm:cxn modelId="{A8E7DA2C-72E8-4FBC-889A-BE23CFC95E92}" type="presParOf" srcId="{59F78EA3-4F15-4F2F-9B90-CA3C51558A1C}" destId="{ECB91570-A870-40CE-8A35-2F75251D8B3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1DEC6-43F0-45FF-8767-88A2DFD61F4F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3DE69A6-F2B1-469A-BD46-73E776E350F3}">
      <dgm:prSet phldrT="[Texte]" custT="1"/>
      <dgm:spPr/>
      <dgm:t>
        <a:bodyPr/>
        <a:lstStyle/>
        <a:p>
          <a:r>
            <a:rPr lang="fr-FR" sz="1600" b="1" dirty="0" smtClean="0"/>
            <a:t>Apport </a:t>
          </a:r>
          <a:r>
            <a:rPr lang="fr-FR" sz="1400" b="1" dirty="0" smtClean="0"/>
            <a:t>questionnement, problème étayage </a:t>
          </a:r>
          <a:endParaRPr lang="fr-FR" sz="1400" b="1" dirty="0"/>
        </a:p>
      </dgm:t>
    </dgm:pt>
    <dgm:pt modelId="{385CCD1E-5120-455D-B84D-298F67929685}" type="parTrans" cxnId="{2F52A1C5-1D3C-4A4E-B879-B2F02CEE6A57}">
      <dgm:prSet/>
      <dgm:spPr/>
      <dgm:t>
        <a:bodyPr/>
        <a:lstStyle/>
        <a:p>
          <a:endParaRPr lang="fr-FR"/>
        </a:p>
      </dgm:t>
    </dgm:pt>
    <dgm:pt modelId="{D45C80B4-51FC-42CC-8FF2-56952564D483}" type="sibTrans" cxnId="{2F52A1C5-1D3C-4A4E-B879-B2F02CEE6A57}">
      <dgm:prSet/>
      <dgm:spPr/>
      <dgm:t>
        <a:bodyPr/>
        <a:lstStyle/>
        <a:p>
          <a:endParaRPr lang="fr-FR"/>
        </a:p>
      </dgm:t>
    </dgm:pt>
    <dgm:pt modelId="{8A834048-9BEC-4BFC-8EF7-3B04B5861E73}">
      <dgm:prSet phldrT="[Texte]" custT="1"/>
      <dgm:spPr/>
      <dgm:t>
        <a:bodyPr/>
        <a:lstStyle/>
        <a:p>
          <a:r>
            <a:rPr lang="fr-FR" sz="1600" b="1" dirty="0" smtClean="0"/>
            <a:t>Pour une </a:t>
          </a:r>
        </a:p>
        <a:p>
          <a:r>
            <a:rPr lang="fr-FR" sz="1600" b="1" dirty="0" smtClean="0"/>
            <a:t>tâche d’appel</a:t>
          </a:r>
        </a:p>
        <a:p>
          <a:r>
            <a:rPr lang="fr-FR" sz="1600" b="1" dirty="0" smtClean="0"/>
            <a:t>(contextualisation)</a:t>
          </a:r>
          <a:endParaRPr lang="fr-FR" sz="1600" b="1" dirty="0"/>
        </a:p>
      </dgm:t>
    </dgm:pt>
    <dgm:pt modelId="{1A057DCD-4A91-489D-8158-0C1827FBF508}" type="parTrans" cxnId="{B595551B-A579-4527-BBD3-E63246CF22F1}">
      <dgm:prSet/>
      <dgm:spPr/>
      <dgm:t>
        <a:bodyPr/>
        <a:lstStyle/>
        <a:p>
          <a:endParaRPr lang="fr-FR"/>
        </a:p>
      </dgm:t>
    </dgm:pt>
    <dgm:pt modelId="{4571010C-AD73-42DB-BBAC-F3449C8A4BCF}" type="sibTrans" cxnId="{B595551B-A579-4527-BBD3-E63246CF22F1}">
      <dgm:prSet/>
      <dgm:spPr/>
      <dgm:t>
        <a:bodyPr/>
        <a:lstStyle/>
        <a:p>
          <a:endParaRPr lang="fr-FR"/>
        </a:p>
      </dgm:t>
    </dgm:pt>
    <dgm:pt modelId="{DCDD1DE0-F7C2-4851-AB7D-1AC21EADEF00}">
      <dgm:prSet phldrT="[Texte]" custT="1"/>
      <dgm:spPr/>
      <dgm:t>
        <a:bodyPr/>
        <a:lstStyle/>
        <a:p>
          <a:r>
            <a:rPr lang="fr-FR" sz="1300" dirty="0" smtClean="0"/>
            <a:t>Comme </a:t>
          </a:r>
          <a:r>
            <a:rPr lang="fr-FR" sz="1600" b="1" dirty="0" smtClean="0"/>
            <a:t>ressource (parmi d’autres) </a:t>
          </a:r>
        </a:p>
        <a:p>
          <a:r>
            <a:rPr lang="fr-FR" sz="1600" b="1" dirty="0" smtClean="0"/>
            <a:t>lors d’une activité</a:t>
          </a:r>
        </a:p>
        <a:p>
          <a:endParaRPr lang="fr-FR" sz="1300" dirty="0"/>
        </a:p>
      </dgm:t>
    </dgm:pt>
    <dgm:pt modelId="{1666EC22-0A9D-4116-8723-9D21AAC7B7BB}" type="parTrans" cxnId="{5D6F67C0-4192-44C4-9C77-500DEDBB2E3D}">
      <dgm:prSet/>
      <dgm:spPr/>
      <dgm:t>
        <a:bodyPr/>
        <a:lstStyle/>
        <a:p>
          <a:endParaRPr lang="fr-FR"/>
        </a:p>
      </dgm:t>
    </dgm:pt>
    <dgm:pt modelId="{7A81E0A2-AE93-41B4-B106-2ADCD4F0BA90}" type="sibTrans" cxnId="{5D6F67C0-4192-44C4-9C77-500DEDBB2E3D}">
      <dgm:prSet/>
      <dgm:spPr/>
      <dgm:t>
        <a:bodyPr/>
        <a:lstStyle/>
        <a:p>
          <a:endParaRPr lang="fr-FR"/>
        </a:p>
      </dgm:t>
    </dgm:pt>
    <dgm:pt modelId="{C453CA43-9DF1-4AA2-8AFD-69BEF6E1852D}">
      <dgm:prSet phldrT="[Texte]" custT="1"/>
      <dgm:spPr/>
      <dgm:t>
        <a:bodyPr/>
        <a:lstStyle/>
        <a:p>
          <a:r>
            <a:rPr lang="fr-FR" sz="1500" dirty="0" smtClean="0"/>
            <a:t>Comme </a:t>
          </a:r>
          <a:r>
            <a:rPr lang="fr-FR" sz="1400" b="1" dirty="0" smtClean="0"/>
            <a:t>production ou outil de reformulation</a:t>
          </a:r>
          <a:endParaRPr lang="fr-FR" sz="1400" b="1" dirty="0"/>
        </a:p>
      </dgm:t>
    </dgm:pt>
    <dgm:pt modelId="{C6A1C8ED-92AF-47CB-965A-6B4557AB3F17}" type="parTrans" cxnId="{565C378C-1449-4994-813B-6DCD05C76DCE}">
      <dgm:prSet/>
      <dgm:spPr/>
      <dgm:t>
        <a:bodyPr/>
        <a:lstStyle/>
        <a:p>
          <a:endParaRPr lang="fr-FR"/>
        </a:p>
      </dgm:t>
    </dgm:pt>
    <dgm:pt modelId="{44FF88A4-0DF6-4266-9A9E-513E10E92793}" type="sibTrans" cxnId="{565C378C-1449-4994-813B-6DCD05C76DCE}">
      <dgm:prSet/>
      <dgm:spPr/>
      <dgm:t>
        <a:bodyPr/>
        <a:lstStyle/>
        <a:p>
          <a:endParaRPr lang="fr-FR"/>
        </a:p>
      </dgm:t>
    </dgm:pt>
    <dgm:pt modelId="{6FBDE679-1B72-46BA-B5BF-FFD8C3A162EC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600" b="1" dirty="0" smtClean="0"/>
            <a:t>Comme support en pédagogie inversée</a:t>
          </a:r>
        </a:p>
        <a:p>
          <a:r>
            <a:rPr lang="fr-FR" sz="1600" b="1" dirty="0" smtClean="0"/>
            <a:t>(hors classe) </a:t>
          </a:r>
          <a:endParaRPr lang="fr-FR" sz="1600" b="1" dirty="0"/>
        </a:p>
      </dgm:t>
    </dgm:pt>
    <dgm:pt modelId="{0FD9CAEB-7EAD-4464-9EA6-6051A567101F}" type="parTrans" cxnId="{BD8133A5-9B28-4B0C-B1D0-DAF4AAA17923}">
      <dgm:prSet/>
      <dgm:spPr/>
      <dgm:t>
        <a:bodyPr/>
        <a:lstStyle/>
        <a:p>
          <a:endParaRPr lang="fr-FR"/>
        </a:p>
      </dgm:t>
    </dgm:pt>
    <dgm:pt modelId="{B81E5469-5E10-4C01-8625-E00C614C097F}" type="sibTrans" cxnId="{BD8133A5-9B28-4B0C-B1D0-DAF4AAA17923}">
      <dgm:prSet/>
      <dgm:spPr/>
      <dgm:t>
        <a:bodyPr/>
        <a:lstStyle/>
        <a:p>
          <a:endParaRPr lang="fr-FR"/>
        </a:p>
      </dgm:t>
    </dgm:pt>
    <dgm:pt modelId="{FE7A9CC8-A3C4-4DEE-B386-67FD926C33D0}">
      <dgm:prSet/>
      <dgm:spPr/>
      <dgm:t>
        <a:bodyPr/>
        <a:lstStyle/>
        <a:p>
          <a:endParaRPr lang="fr-FR"/>
        </a:p>
      </dgm:t>
    </dgm:pt>
    <dgm:pt modelId="{BCE6CCE1-9EE2-4214-991E-BFA696426689}" type="parTrans" cxnId="{938645EC-3067-494F-8E60-6F30F6BAF4D9}">
      <dgm:prSet/>
      <dgm:spPr/>
      <dgm:t>
        <a:bodyPr/>
        <a:lstStyle/>
        <a:p>
          <a:endParaRPr lang="fr-FR"/>
        </a:p>
      </dgm:t>
    </dgm:pt>
    <dgm:pt modelId="{3E304287-14C0-4C1C-9C53-2ABF53532F21}" type="sibTrans" cxnId="{938645EC-3067-494F-8E60-6F30F6BAF4D9}">
      <dgm:prSet/>
      <dgm:spPr/>
      <dgm:t>
        <a:bodyPr/>
        <a:lstStyle/>
        <a:p>
          <a:endParaRPr lang="fr-FR"/>
        </a:p>
      </dgm:t>
    </dgm:pt>
    <dgm:pt modelId="{CEFE5CEA-BAAF-4A24-BE06-D57A2A6E94A2}" type="pres">
      <dgm:prSet presAssocID="{F881DEC6-43F0-45FF-8767-88A2DFD61F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99C1E1-2FF5-4F49-9202-AE6D72DA89A5}" type="pres">
      <dgm:prSet presAssocID="{83DE69A6-F2B1-469A-BD46-73E776E350F3}" presName="centerShape" presStyleLbl="node0" presStyleIdx="0" presStyleCnt="1" custScaleX="121830" custScaleY="123427"/>
      <dgm:spPr/>
      <dgm:t>
        <a:bodyPr/>
        <a:lstStyle/>
        <a:p>
          <a:endParaRPr lang="fr-FR"/>
        </a:p>
      </dgm:t>
    </dgm:pt>
    <dgm:pt modelId="{4F8100A2-9666-4FB7-9485-C1C7F7B5CA0E}" type="pres">
      <dgm:prSet presAssocID="{1A057DCD-4A91-489D-8158-0C1827FBF508}" presName="parTrans" presStyleLbl="sibTrans2D1" presStyleIdx="0" presStyleCnt="4"/>
      <dgm:spPr/>
      <dgm:t>
        <a:bodyPr/>
        <a:lstStyle/>
        <a:p>
          <a:endParaRPr lang="fr-FR"/>
        </a:p>
      </dgm:t>
    </dgm:pt>
    <dgm:pt modelId="{3B3040FB-63D6-47A3-996B-0684882CFC15}" type="pres">
      <dgm:prSet presAssocID="{1A057DCD-4A91-489D-8158-0C1827FBF508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DF7EE5B5-5C8F-45FC-B9AA-2DDB2359FCFD}" type="pres">
      <dgm:prSet presAssocID="{8A834048-9BEC-4BFC-8EF7-3B04B5861E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A4D811-0BEF-4B77-9F5D-62D16BFE9EEE}" type="pres">
      <dgm:prSet presAssocID="{1666EC22-0A9D-4116-8723-9D21AAC7B7BB}" presName="parTrans" presStyleLbl="sibTrans2D1" presStyleIdx="1" presStyleCnt="4"/>
      <dgm:spPr/>
      <dgm:t>
        <a:bodyPr/>
        <a:lstStyle/>
        <a:p>
          <a:endParaRPr lang="fr-FR"/>
        </a:p>
      </dgm:t>
    </dgm:pt>
    <dgm:pt modelId="{A7CC337A-C2A0-4372-9088-15C4411B8E60}" type="pres">
      <dgm:prSet presAssocID="{1666EC22-0A9D-4116-8723-9D21AAC7B7BB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6CD9A502-E9EE-4EAB-B379-A03AABA726D8}" type="pres">
      <dgm:prSet presAssocID="{DCDD1DE0-F7C2-4851-AB7D-1AC21EADEF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A124F-3A2B-4395-885A-D9307B3DD7EE}" type="pres">
      <dgm:prSet presAssocID="{C6A1C8ED-92AF-47CB-965A-6B4557AB3F17}" presName="parTrans" presStyleLbl="sibTrans2D1" presStyleIdx="2" presStyleCnt="4"/>
      <dgm:spPr/>
      <dgm:t>
        <a:bodyPr/>
        <a:lstStyle/>
        <a:p>
          <a:endParaRPr lang="fr-FR"/>
        </a:p>
      </dgm:t>
    </dgm:pt>
    <dgm:pt modelId="{D696C493-386C-4DAC-BD3A-624A247C0D17}" type="pres">
      <dgm:prSet presAssocID="{C6A1C8ED-92AF-47CB-965A-6B4557AB3F17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0E6A0609-5D13-47F4-917F-99ECAA4C476E}" type="pres">
      <dgm:prSet presAssocID="{C453CA43-9DF1-4AA2-8AFD-69BEF6E1852D}" presName="node" presStyleLbl="node1" presStyleIdx="2" presStyleCnt="4" custRadScaleRad="104480" custRadScaleInc="-5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19D17B-6961-4571-8422-A864EEDAFFB6}" type="pres">
      <dgm:prSet presAssocID="{0FD9CAEB-7EAD-4464-9EA6-6051A567101F}" presName="parTrans" presStyleLbl="sibTrans2D1" presStyleIdx="3" presStyleCnt="4"/>
      <dgm:spPr/>
      <dgm:t>
        <a:bodyPr/>
        <a:lstStyle/>
        <a:p>
          <a:endParaRPr lang="fr-FR"/>
        </a:p>
      </dgm:t>
    </dgm:pt>
    <dgm:pt modelId="{031FFB53-703A-4CD9-824C-B0FC3EAFD628}" type="pres">
      <dgm:prSet presAssocID="{0FD9CAEB-7EAD-4464-9EA6-6051A567101F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D927FCFF-A766-4F65-81E7-55D31B4A3890}" type="pres">
      <dgm:prSet presAssocID="{6FBDE679-1B72-46BA-B5BF-FFD8C3A162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541BA8-5EA7-4466-BAC4-EF0029BA7E35}" type="presOf" srcId="{C6A1C8ED-92AF-47CB-965A-6B4557AB3F17}" destId="{FC2A124F-3A2B-4395-885A-D9307B3DD7EE}" srcOrd="0" destOrd="0" presId="urn:microsoft.com/office/officeart/2005/8/layout/radial5"/>
    <dgm:cxn modelId="{59BED648-5248-4568-926C-614BFD73CC3B}" type="presOf" srcId="{C6A1C8ED-92AF-47CB-965A-6B4557AB3F17}" destId="{D696C493-386C-4DAC-BD3A-624A247C0D17}" srcOrd="1" destOrd="0" presId="urn:microsoft.com/office/officeart/2005/8/layout/radial5"/>
    <dgm:cxn modelId="{5FE88A18-FD4E-4555-869D-9625499FBB3B}" type="presOf" srcId="{0FD9CAEB-7EAD-4464-9EA6-6051A567101F}" destId="{031FFB53-703A-4CD9-824C-B0FC3EAFD628}" srcOrd="1" destOrd="0" presId="urn:microsoft.com/office/officeart/2005/8/layout/radial5"/>
    <dgm:cxn modelId="{2EEF6EE1-3C2C-419C-94F9-399F5F1EC15F}" type="presOf" srcId="{1666EC22-0A9D-4116-8723-9D21AAC7B7BB}" destId="{A7CC337A-C2A0-4372-9088-15C4411B8E60}" srcOrd="1" destOrd="0" presId="urn:microsoft.com/office/officeart/2005/8/layout/radial5"/>
    <dgm:cxn modelId="{AEC6A625-3A4A-41D6-9A1A-408F33BCCBD0}" type="presOf" srcId="{83DE69A6-F2B1-469A-BD46-73E776E350F3}" destId="{D599C1E1-2FF5-4F49-9202-AE6D72DA89A5}" srcOrd="0" destOrd="0" presId="urn:microsoft.com/office/officeart/2005/8/layout/radial5"/>
    <dgm:cxn modelId="{AC1EBF8A-E835-4CEB-9823-5E481A5C0B01}" type="presOf" srcId="{1666EC22-0A9D-4116-8723-9D21AAC7B7BB}" destId="{FBA4D811-0BEF-4B77-9F5D-62D16BFE9EEE}" srcOrd="0" destOrd="0" presId="urn:microsoft.com/office/officeart/2005/8/layout/radial5"/>
    <dgm:cxn modelId="{2F52A1C5-1D3C-4A4E-B879-B2F02CEE6A57}" srcId="{F881DEC6-43F0-45FF-8767-88A2DFD61F4F}" destId="{83DE69A6-F2B1-469A-BD46-73E776E350F3}" srcOrd="0" destOrd="0" parTransId="{385CCD1E-5120-455D-B84D-298F67929685}" sibTransId="{D45C80B4-51FC-42CC-8FF2-56952564D483}"/>
    <dgm:cxn modelId="{B595551B-A579-4527-BBD3-E63246CF22F1}" srcId="{83DE69A6-F2B1-469A-BD46-73E776E350F3}" destId="{8A834048-9BEC-4BFC-8EF7-3B04B5861E73}" srcOrd="0" destOrd="0" parTransId="{1A057DCD-4A91-489D-8158-0C1827FBF508}" sibTransId="{4571010C-AD73-42DB-BBAC-F3449C8A4BCF}"/>
    <dgm:cxn modelId="{9E0A9D06-0EA6-425D-AA1F-321B535910C3}" type="presOf" srcId="{1A057DCD-4A91-489D-8158-0C1827FBF508}" destId="{3B3040FB-63D6-47A3-996B-0684882CFC15}" srcOrd="1" destOrd="0" presId="urn:microsoft.com/office/officeart/2005/8/layout/radial5"/>
    <dgm:cxn modelId="{4C575EEA-CBBD-449F-A5BA-ADBB4F5351FA}" type="presOf" srcId="{F881DEC6-43F0-45FF-8767-88A2DFD61F4F}" destId="{CEFE5CEA-BAAF-4A24-BE06-D57A2A6E94A2}" srcOrd="0" destOrd="0" presId="urn:microsoft.com/office/officeart/2005/8/layout/radial5"/>
    <dgm:cxn modelId="{F0494AEC-BD34-480F-A09E-15594D303987}" type="presOf" srcId="{0FD9CAEB-7EAD-4464-9EA6-6051A567101F}" destId="{7919D17B-6961-4571-8422-A864EEDAFFB6}" srcOrd="0" destOrd="0" presId="urn:microsoft.com/office/officeart/2005/8/layout/radial5"/>
    <dgm:cxn modelId="{814887BE-6248-4F5A-AE08-0BAC34885A48}" type="presOf" srcId="{DCDD1DE0-F7C2-4851-AB7D-1AC21EADEF00}" destId="{6CD9A502-E9EE-4EAB-B379-A03AABA726D8}" srcOrd="0" destOrd="0" presId="urn:microsoft.com/office/officeart/2005/8/layout/radial5"/>
    <dgm:cxn modelId="{2238A3A1-9F32-4620-9355-C9981AA46D11}" type="presOf" srcId="{C453CA43-9DF1-4AA2-8AFD-69BEF6E1852D}" destId="{0E6A0609-5D13-47F4-917F-99ECAA4C476E}" srcOrd="0" destOrd="0" presId="urn:microsoft.com/office/officeart/2005/8/layout/radial5"/>
    <dgm:cxn modelId="{5F7E3511-2B87-44AF-8C9B-338615FA552C}" type="presOf" srcId="{1A057DCD-4A91-489D-8158-0C1827FBF508}" destId="{4F8100A2-9666-4FB7-9485-C1C7F7B5CA0E}" srcOrd="0" destOrd="0" presId="urn:microsoft.com/office/officeart/2005/8/layout/radial5"/>
    <dgm:cxn modelId="{565C378C-1449-4994-813B-6DCD05C76DCE}" srcId="{83DE69A6-F2B1-469A-BD46-73E776E350F3}" destId="{C453CA43-9DF1-4AA2-8AFD-69BEF6E1852D}" srcOrd="2" destOrd="0" parTransId="{C6A1C8ED-92AF-47CB-965A-6B4557AB3F17}" sibTransId="{44FF88A4-0DF6-4266-9A9E-513E10E92793}"/>
    <dgm:cxn modelId="{938645EC-3067-494F-8E60-6F30F6BAF4D9}" srcId="{F881DEC6-43F0-45FF-8767-88A2DFD61F4F}" destId="{FE7A9CC8-A3C4-4DEE-B386-67FD926C33D0}" srcOrd="1" destOrd="0" parTransId="{BCE6CCE1-9EE2-4214-991E-BFA696426689}" sibTransId="{3E304287-14C0-4C1C-9C53-2ABF53532F21}"/>
    <dgm:cxn modelId="{5D6F67C0-4192-44C4-9C77-500DEDBB2E3D}" srcId="{83DE69A6-F2B1-469A-BD46-73E776E350F3}" destId="{DCDD1DE0-F7C2-4851-AB7D-1AC21EADEF00}" srcOrd="1" destOrd="0" parTransId="{1666EC22-0A9D-4116-8723-9D21AAC7B7BB}" sibTransId="{7A81E0A2-AE93-41B4-B106-2ADCD4F0BA90}"/>
    <dgm:cxn modelId="{BD8133A5-9B28-4B0C-B1D0-DAF4AAA17923}" srcId="{83DE69A6-F2B1-469A-BD46-73E776E350F3}" destId="{6FBDE679-1B72-46BA-B5BF-FFD8C3A162EC}" srcOrd="3" destOrd="0" parTransId="{0FD9CAEB-7EAD-4464-9EA6-6051A567101F}" sibTransId="{B81E5469-5E10-4C01-8625-E00C614C097F}"/>
    <dgm:cxn modelId="{679CCE4F-F830-42B8-B7BC-6CCAFF6C287E}" type="presOf" srcId="{6FBDE679-1B72-46BA-B5BF-FFD8C3A162EC}" destId="{D927FCFF-A766-4F65-81E7-55D31B4A3890}" srcOrd="0" destOrd="0" presId="urn:microsoft.com/office/officeart/2005/8/layout/radial5"/>
    <dgm:cxn modelId="{D53937B3-2AB9-405F-BADA-66B230AE8138}" type="presOf" srcId="{8A834048-9BEC-4BFC-8EF7-3B04B5861E73}" destId="{DF7EE5B5-5C8F-45FC-B9AA-2DDB2359FCFD}" srcOrd="0" destOrd="0" presId="urn:microsoft.com/office/officeart/2005/8/layout/radial5"/>
    <dgm:cxn modelId="{353B6B9A-B650-4E4B-B2DB-BABDC9364AE8}" type="presParOf" srcId="{CEFE5CEA-BAAF-4A24-BE06-D57A2A6E94A2}" destId="{D599C1E1-2FF5-4F49-9202-AE6D72DA89A5}" srcOrd="0" destOrd="0" presId="urn:microsoft.com/office/officeart/2005/8/layout/radial5"/>
    <dgm:cxn modelId="{205DD4A8-4C4E-487A-A40F-2DF6F3EC3E1A}" type="presParOf" srcId="{CEFE5CEA-BAAF-4A24-BE06-D57A2A6E94A2}" destId="{4F8100A2-9666-4FB7-9485-C1C7F7B5CA0E}" srcOrd="1" destOrd="0" presId="urn:microsoft.com/office/officeart/2005/8/layout/radial5"/>
    <dgm:cxn modelId="{6CA70B6B-63CA-45EE-B4D0-5AD7127C0DF4}" type="presParOf" srcId="{4F8100A2-9666-4FB7-9485-C1C7F7B5CA0E}" destId="{3B3040FB-63D6-47A3-996B-0684882CFC15}" srcOrd="0" destOrd="0" presId="urn:microsoft.com/office/officeart/2005/8/layout/radial5"/>
    <dgm:cxn modelId="{3AAAB830-EA7A-4CA7-933C-C1AFE3D4671E}" type="presParOf" srcId="{CEFE5CEA-BAAF-4A24-BE06-D57A2A6E94A2}" destId="{DF7EE5B5-5C8F-45FC-B9AA-2DDB2359FCFD}" srcOrd="2" destOrd="0" presId="urn:microsoft.com/office/officeart/2005/8/layout/radial5"/>
    <dgm:cxn modelId="{6392C825-D543-4156-9BF2-9FBD8C8A36DB}" type="presParOf" srcId="{CEFE5CEA-BAAF-4A24-BE06-D57A2A6E94A2}" destId="{FBA4D811-0BEF-4B77-9F5D-62D16BFE9EEE}" srcOrd="3" destOrd="0" presId="urn:microsoft.com/office/officeart/2005/8/layout/radial5"/>
    <dgm:cxn modelId="{4ECE4B18-92A6-4932-B062-3FCE461DD28D}" type="presParOf" srcId="{FBA4D811-0BEF-4B77-9F5D-62D16BFE9EEE}" destId="{A7CC337A-C2A0-4372-9088-15C4411B8E60}" srcOrd="0" destOrd="0" presId="urn:microsoft.com/office/officeart/2005/8/layout/radial5"/>
    <dgm:cxn modelId="{23458AB5-0DBB-4B02-B755-6BA31F118EF2}" type="presParOf" srcId="{CEFE5CEA-BAAF-4A24-BE06-D57A2A6E94A2}" destId="{6CD9A502-E9EE-4EAB-B379-A03AABA726D8}" srcOrd="4" destOrd="0" presId="urn:microsoft.com/office/officeart/2005/8/layout/radial5"/>
    <dgm:cxn modelId="{5C10B365-231D-44F9-86E2-8120FBCDADA5}" type="presParOf" srcId="{CEFE5CEA-BAAF-4A24-BE06-D57A2A6E94A2}" destId="{FC2A124F-3A2B-4395-885A-D9307B3DD7EE}" srcOrd="5" destOrd="0" presId="urn:microsoft.com/office/officeart/2005/8/layout/radial5"/>
    <dgm:cxn modelId="{DC832373-D668-4CDC-A106-9C68E9BDD9F8}" type="presParOf" srcId="{FC2A124F-3A2B-4395-885A-D9307B3DD7EE}" destId="{D696C493-386C-4DAC-BD3A-624A247C0D17}" srcOrd="0" destOrd="0" presId="urn:microsoft.com/office/officeart/2005/8/layout/radial5"/>
    <dgm:cxn modelId="{32EC8D37-6000-4A2E-9C18-A5CB1CEAAB28}" type="presParOf" srcId="{CEFE5CEA-BAAF-4A24-BE06-D57A2A6E94A2}" destId="{0E6A0609-5D13-47F4-917F-99ECAA4C476E}" srcOrd="6" destOrd="0" presId="urn:microsoft.com/office/officeart/2005/8/layout/radial5"/>
    <dgm:cxn modelId="{C1E45494-0AD4-4C1F-85E8-C5D38D981D50}" type="presParOf" srcId="{CEFE5CEA-BAAF-4A24-BE06-D57A2A6E94A2}" destId="{7919D17B-6961-4571-8422-A864EEDAFFB6}" srcOrd="7" destOrd="0" presId="urn:microsoft.com/office/officeart/2005/8/layout/radial5"/>
    <dgm:cxn modelId="{B8711778-CE87-4374-AD2D-1CC240A7BA1E}" type="presParOf" srcId="{7919D17B-6961-4571-8422-A864EEDAFFB6}" destId="{031FFB53-703A-4CD9-824C-B0FC3EAFD628}" srcOrd="0" destOrd="0" presId="urn:microsoft.com/office/officeart/2005/8/layout/radial5"/>
    <dgm:cxn modelId="{BD79E70C-5EA8-4100-8EED-A62B75E4F07B}" type="presParOf" srcId="{CEFE5CEA-BAAF-4A24-BE06-D57A2A6E94A2}" destId="{D927FCFF-A766-4F65-81E7-55D31B4A3890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4C42A-9C60-413E-BD26-4EB675B06E8E}" type="doc">
      <dgm:prSet loTypeId="urn:microsoft.com/office/officeart/2005/8/layout/chevron1" loCatId="process" qsTypeId="urn:microsoft.com/office/officeart/2005/8/quickstyle/3d1" qsCatId="3D" csTypeId="urn:microsoft.com/office/officeart/2005/8/colors/colorful1#2" csCatId="colorful" phldr="1"/>
      <dgm:spPr/>
    </dgm:pt>
    <dgm:pt modelId="{4E122ABB-A80E-4CEA-BFD0-AE1C5971730C}">
      <dgm:prSet phldrT="[Texte]"/>
      <dgm:spPr/>
      <dgm:t>
        <a:bodyPr/>
        <a:lstStyle/>
        <a:p>
          <a:r>
            <a:rPr lang="fr-FR" dirty="0" smtClean="0"/>
            <a:t>Tâche d’appel</a:t>
          </a:r>
          <a:endParaRPr lang="fr-FR" dirty="0"/>
        </a:p>
      </dgm:t>
    </dgm:pt>
    <dgm:pt modelId="{1A788DE4-B872-4B9B-B5D0-E0F4EFF0EE69}" type="parTrans" cxnId="{5C9D1E38-EB47-42D5-BEE3-F78E2002F06D}">
      <dgm:prSet/>
      <dgm:spPr/>
      <dgm:t>
        <a:bodyPr/>
        <a:lstStyle/>
        <a:p>
          <a:endParaRPr lang="fr-FR"/>
        </a:p>
      </dgm:t>
    </dgm:pt>
    <dgm:pt modelId="{0FBC38F7-2959-41F2-8596-EAF22816C2CB}" type="sibTrans" cxnId="{5C9D1E38-EB47-42D5-BEE3-F78E2002F06D}">
      <dgm:prSet/>
      <dgm:spPr/>
      <dgm:t>
        <a:bodyPr/>
        <a:lstStyle/>
        <a:p>
          <a:endParaRPr lang="fr-FR"/>
        </a:p>
      </dgm:t>
    </dgm:pt>
    <dgm:pt modelId="{9275182F-0E08-4CFC-B9EC-A55C17124308}">
      <dgm:prSet phldrT="[Texte]" custT="1"/>
      <dgm:spPr/>
      <dgm:t>
        <a:bodyPr/>
        <a:lstStyle/>
        <a:p>
          <a:r>
            <a:rPr lang="fr-FR" sz="2200" dirty="0" smtClean="0"/>
            <a:t>Tâche</a:t>
          </a:r>
          <a:r>
            <a:rPr lang="fr-FR" sz="2400" dirty="0" smtClean="0"/>
            <a:t>s </a:t>
          </a:r>
          <a:r>
            <a:rPr lang="fr-FR" sz="2200" dirty="0" smtClean="0"/>
            <a:t>centrales</a:t>
          </a:r>
          <a:endParaRPr lang="fr-FR" sz="2200" dirty="0"/>
        </a:p>
      </dgm:t>
    </dgm:pt>
    <dgm:pt modelId="{931A90F8-ACB0-4D54-A9ED-D4B52AB8B0FD}" type="parTrans" cxnId="{FA1ABA2C-BC25-4158-8693-F029627AF2C8}">
      <dgm:prSet/>
      <dgm:spPr/>
      <dgm:t>
        <a:bodyPr/>
        <a:lstStyle/>
        <a:p>
          <a:endParaRPr lang="fr-FR"/>
        </a:p>
      </dgm:t>
    </dgm:pt>
    <dgm:pt modelId="{426A974E-656F-4798-84D2-94A9908D7B1F}" type="sibTrans" cxnId="{FA1ABA2C-BC25-4158-8693-F029627AF2C8}">
      <dgm:prSet/>
      <dgm:spPr/>
      <dgm:t>
        <a:bodyPr/>
        <a:lstStyle/>
        <a:p>
          <a:endParaRPr lang="fr-FR"/>
        </a:p>
      </dgm:t>
    </dgm:pt>
    <dgm:pt modelId="{2080F604-2A5C-4C2B-B32C-49317731C61F}">
      <dgm:prSet phldrT="[Texte]"/>
      <dgm:spPr/>
      <dgm:t>
        <a:bodyPr/>
        <a:lstStyle/>
        <a:p>
          <a:r>
            <a:rPr lang="fr-FR" dirty="0" smtClean="0"/>
            <a:t>Tâche de reformulation</a:t>
          </a:r>
          <a:endParaRPr lang="fr-FR" dirty="0"/>
        </a:p>
      </dgm:t>
    </dgm:pt>
    <dgm:pt modelId="{CED51BC1-80FE-4175-9EDA-FE458F9FD1BE}" type="parTrans" cxnId="{B7567C55-5237-4D22-B6CB-AE562C3147A7}">
      <dgm:prSet/>
      <dgm:spPr/>
      <dgm:t>
        <a:bodyPr/>
        <a:lstStyle/>
        <a:p>
          <a:endParaRPr lang="fr-FR"/>
        </a:p>
      </dgm:t>
    </dgm:pt>
    <dgm:pt modelId="{996285AF-FAD9-45C1-98A7-1DBFA86D84E9}" type="sibTrans" cxnId="{B7567C55-5237-4D22-B6CB-AE562C3147A7}">
      <dgm:prSet/>
      <dgm:spPr/>
      <dgm:t>
        <a:bodyPr/>
        <a:lstStyle/>
        <a:p>
          <a:endParaRPr lang="fr-FR"/>
        </a:p>
      </dgm:t>
    </dgm:pt>
    <dgm:pt modelId="{74602722-71B9-4B26-BBCD-C76C751B8D80}" type="pres">
      <dgm:prSet presAssocID="{93D4C42A-9C60-413E-BD26-4EB675B06E8E}" presName="Name0" presStyleCnt="0">
        <dgm:presLayoutVars>
          <dgm:dir/>
          <dgm:animLvl val="lvl"/>
          <dgm:resizeHandles val="exact"/>
        </dgm:presLayoutVars>
      </dgm:prSet>
      <dgm:spPr/>
    </dgm:pt>
    <dgm:pt modelId="{4BBA02E4-9492-4170-A7AA-50FFB1531A0A}" type="pres">
      <dgm:prSet presAssocID="{4E122ABB-A80E-4CEA-BFD0-AE1C5971730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26ED09-E65D-4280-8DC4-17EEE40AE732}" type="pres">
      <dgm:prSet presAssocID="{0FBC38F7-2959-41F2-8596-EAF22816C2CB}" presName="parTxOnlySpace" presStyleCnt="0"/>
      <dgm:spPr/>
    </dgm:pt>
    <dgm:pt modelId="{E0FF0FA2-1235-4823-8098-1160E3B164A2}" type="pres">
      <dgm:prSet presAssocID="{9275182F-0E08-4CFC-B9EC-A55C171243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32FE68-DC99-4A87-BA21-AB0920BFBDB4}" type="pres">
      <dgm:prSet presAssocID="{426A974E-656F-4798-84D2-94A9908D7B1F}" presName="parTxOnlySpace" presStyleCnt="0"/>
      <dgm:spPr/>
    </dgm:pt>
    <dgm:pt modelId="{1E974128-1BF6-49AA-B571-15E794167D70}" type="pres">
      <dgm:prSet presAssocID="{2080F604-2A5C-4C2B-B32C-49317731C61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BB1F17-774E-41AC-81D1-267592A70D1D}" type="presOf" srcId="{9275182F-0E08-4CFC-B9EC-A55C17124308}" destId="{E0FF0FA2-1235-4823-8098-1160E3B164A2}" srcOrd="0" destOrd="0" presId="urn:microsoft.com/office/officeart/2005/8/layout/chevron1"/>
    <dgm:cxn modelId="{B7567C55-5237-4D22-B6CB-AE562C3147A7}" srcId="{93D4C42A-9C60-413E-BD26-4EB675B06E8E}" destId="{2080F604-2A5C-4C2B-B32C-49317731C61F}" srcOrd="2" destOrd="0" parTransId="{CED51BC1-80FE-4175-9EDA-FE458F9FD1BE}" sibTransId="{996285AF-FAD9-45C1-98A7-1DBFA86D84E9}"/>
    <dgm:cxn modelId="{7FD3A4F0-95E0-4DAC-8E33-D3391C479A50}" type="presOf" srcId="{4E122ABB-A80E-4CEA-BFD0-AE1C5971730C}" destId="{4BBA02E4-9492-4170-A7AA-50FFB1531A0A}" srcOrd="0" destOrd="0" presId="urn:microsoft.com/office/officeart/2005/8/layout/chevron1"/>
    <dgm:cxn modelId="{5C9D1E38-EB47-42D5-BEE3-F78E2002F06D}" srcId="{93D4C42A-9C60-413E-BD26-4EB675B06E8E}" destId="{4E122ABB-A80E-4CEA-BFD0-AE1C5971730C}" srcOrd="0" destOrd="0" parTransId="{1A788DE4-B872-4B9B-B5D0-E0F4EFF0EE69}" sibTransId="{0FBC38F7-2959-41F2-8596-EAF22816C2CB}"/>
    <dgm:cxn modelId="{FA1ABA2C-BC25-4158-8693-F029627AF2C8}" srcId="{93D4C42A-9C60-413E-BD26-4EB675B06E8E}" destId="{9275182F-0E08-4CFC-B9EC-A55C17124308}" srcOrd="1" destOrd="0" parTransId="{931A90F8-ACB0-4D54-A9ED-D4B52AB8B0FD}" sibTransId="{426A974E-656F-4798-84D2-94A9908D7B1F}"/>
    <dgm:cxn modelId="{801A1064-DC29-4692-B3E3-57B8A77E270A}" type="presOf" srcId="{93D4C42A-9C60-413E-BD26-4EB675B06E8E}" destId="{74602722-71B9-4B26-BBCD-C76C751B8D80}" srcOrd="0" destOrd="0" presId="urn:microsoft.com/office/officeart/2005/8/layout/chevron1"/>
    <dgm:cxn modelId="{B219CF60-1AE0-4885-99A2-D3C56204CECC}" type="presOf" srcId="{2080F604-2A5C-4C2B-B32C-49317731C61F}" destId="{1E974128-1BF6-49AA-B571-15E794167D70}" srcOrd="0" destOrd="0" presId="urn:microsoft.com/office/officeart/2005/8/layout/chevron1"/>
    <dgm:cxn modelId="{BF2485D3-B606-441E-83C4-CF02279D960B}" type="presParOf" srcId="{74602722-71B9-4B26-BBCD-C76C751B8D80}" destId="{4BBA02E4-9492-4170-A7AA-50FFB1531A0A}" srcOrd="0" destOrd="0" presId="urn:microsoft.com/office/officeart/2005/8/layout/chevron1"/>
    <dgm:cxn modelId="{A9D330F2-A6F3-4DA2-AD4E-93E9002887B4}" type="presParOf" srcId="{74602722-71B9-4B26-BBCD-C76C751B8D80}" destId="{CD26ED09-E65D-4280-8DC4-17EEE40AE732}" srcOrd="1" destOrd="0" presId="urn:microsoft.com/office/officeart/2005/8/layout/chevron1"/>
    <dgm:cxn modelId="{A9177185-4678-4543-A8E2-D227EC51DCC5}" type="presParOf" srcId="{74602722-71B9-4B26-BBCD-C76C751B8D80}" destId="{E0FF0FA2-1235-4823-8098-1160E3B164A2}" srcOrd="2" destOrd="0" presId="urn:microsoft.com/office/officeart/2005/8/layout/chevron1"/>
    <dgm:cxn modelId="{DC50026E-7B09-4AB7-8E5D-853602FCA6B8}" type="presParOf" srcId="{74602722-71B9-4B26-BBCD-C76C751B8D80}" destId="{FE32FE68-DC99-4A87-BA21-AB0920BFBDB4}" srcOrd="3" destOrd="0" presId="urn:microsoft.com/office/officeart/2005/8/layout/chevron1"/>
    <dgm:cxn modelId="{515A8C19-19B6-467B-90A2-83A358E70634}" type="presParOf" srcId="{74602722-71B9-4B26-BBCD-C76C751B8D80}" destId="{1E974128-1BF6-49AA-B571-15E794167D70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512AA-A8D9-461D-9210-700291FEDE3E}">
      <dsp:nvSpPr>
        <dsp:cNvPr id="0" name=""/>
        <dsp:cNvSpPr/>
      </dsp:nvSpPr>
      <dsp:spPr>
        <a:xfrm>
          <a:off x="4176463" y="2947940"/>
          <a:ext cx="2954878" cy="512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15"/>
              </a:lnTo>
              <a:lnTo>
                <a:pt x="2954878" y="256415"/>
              </a:lnTo>
              <a:lnTo>
                <a:pt x="2954878" y="512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F0796-E747-4BBD-B3EA-DF67629A080D}">
      <dsp:nvSpPr>
        <dsp:cNvPr id="0" name=""/>
        <dsp:cNvSpPr/>
      </dsp:nvSpPr>
      <dsp:spPr>
        <a:xfrm>
          <a:off x="4130743" y="2947940"/>
          <a:ext cx="91440" cy="51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365F-A103-4259-9C52-F75DDD63CD3C}">
      <dsp:nvSpPr>
        <dsp:cNvPr id="0" name=""/>
        <dsp:cNvSpPr/>
      </dsp:nvSpPr>
      <dsp:spPr>
        <a:xfrm>
          <a:off x="1221585" y="2947940"/>
          <a:ext cx="2954878" cy="512830"/>
        </a:xfrm>
        <a:custGeom>
          <a:avLst/>
          <a:gdLst/>
          <a:ahLst/>
          <a:cxnLst/>
          <a:rect l="0" t="0" r="0" b="0"/>
          <a:pathLst>
            <a:path>
              <a:moveTo>
                <a:pt x="2954878" y="0"/>
              </a:moveTo>
              <a:lnTo>
                <a:pt x="2954878" y="256415"/>
              </a:lnTo>
              <a:lnTo>
                <a:pt x="0" y="256415"/>
              </a:lnTo>
              <a:lnTo>
                <a:pt x="0" y="512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A2F76-622E-4446-87D5-963DF1097342}">
      <dsp:nvSpPr>
        <dsp:cNvPr id="0" name=""/>
        <dsp:cNvSpPr/>
      </dsp:nvSpPr>
      <dsp:spPr>
        <a:xfrm>
          <a:off x="5910879" y="0"/>
          <a:ext cx="2442048" cy="1221024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Avant</a:t>
          </a:r>
          <a:endParaRPr lang="fr-FR" sz="5100" kern="1200" dirty="0"/>
        </a:p>
      </dsp:txBody>
      <dsp:txXfrm>
        <a:off x="5910879" y="0"/>
        <a:ext cx="2442048" cy="1221024"/>
      </dsp:txXfrm>
    </dsp:sp>
    <dsp:sp modelId="{8988C15D-B199-4C16-AC0F-75D79ACFC82F}">
      <dsp:nvSpPr>
        <dsp:cNvPr id="0" name=""/>
        <dsp:cNvSpPr/>
      </dsp:nvSpPr>
      <dsp:spPr>
        <a:xfrm>
          <a:off x="2955439" y="1726916"/>
          <a:ext cx="2442048" cy="12210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séance</a:t>
          </a:r>
          <a:endParaRPr lang="fr-FR" sz="5100" kern="1200" dirty="0"/>
        </a:p>
      </dsp:txBody>
      <dsp:txXfrm>
        <a:off x="2955439" y="1726916"/>
        <a:ext cx="2442048" cy="1221024"/>
      </dsp:txXfrm>
    </dsp:sp>
    <dsp:sp modelId="{B23C5682-264D-4C81-9AD2-F7F3489E1475}">
      <dsp:nvSpPr>
        <dsp:cNvPr id="0" name=""/>
        <dsp:cNvSpPr/>
      </dsp:nvSpPr>
      <dsp:spPr>
        <a:xfrm>
          <a:off x="560" y="3460771"/>
          <a:ext cx="2442048" cy="1221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début</a:t>
          </a:r>
          <a:endParaRPr lang="fr-FR" sz="5100" kern="1200" dirty="0"/>
        </a:p>
      </dsp:txBody>
      <dsp:txXfrm>
        <a:off x="560" y="3460771"/>
        <a:ext cx="2442048" cy="1221024"/>
      </dsp:txXfrm>
    </dsp:sp>
    <dsp:sp modelId="{462505BA-ECEE-433F-863D-7CB9DC2FBBF2}">
      <dsp:nvSpPr>
        <dsp:cNvPr id="0" name=""/>
        <dsp:cNvSpPr/>
      </dsp:nvSpPr>
      <dsp:spPr>
        <a:xfrm>
          <a:off x="2955439" y="3460771"/>
          <a:ext cx="2442048" cy="1221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pendant</a:t>
          </a:r>
          <a:endParaRPr lang="fr-FR" sz="5100" kern="1200" dirty="0"/>
        </a:p>
      </dsp:txBody>
      <dsp:txXfrm>
        <a:off x="2955439" y="3460771"/>
        <a:ext cx="2442048" cy="1221024"/>
      </dsp:txXfrm>
    </dsp:sp>
    <dsp:sp modelId="{F17FADFC-83A3-4CBB-A126-EF0D27D1CE0B}">
      <dsp:nvSpPr>
        <dsp:cNvPr id="0" name=""/>
        <dsp:cNvSpPr/>
      </dsp:nvSpPr>
      <dsp:spPr>
        <a:xfrm>
          <a:off x="5910318" y="3460771"/>
          <a:ext cx="2442048" cy="1221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fin</a:t>
          </a:r>
          <a:endParaRPr lang="fr-FR" sz="5100" kern="1200" dirty="0"/>
        </a:p>
      </dsp:txBody>
      <dsp:txXfrm>
        <a:off x="5910318" y="3460771"/>
        <a:ext cx="2442048" cy="1221024"/>
      </dsp:txXfrm>
    </dsp:sp>
    <dsp:sp modelId="{BE29126F-FC43-448D-B652-14AB36385AF2}">
      <dsp:nvSpPr>
        <dsp:cNvPr id="0" name=""/>
        <dsp:cNvSpPr/>
      </dsp:nvSpPr>
      <dsp:spPr>
        <a:xfrm>
          <a:off x="5910879" y="5187687"/>
          <a:ext cx="2442048" cy="122102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 dirty="0" smtClean="0"/>
            <a:t>après</a:t>
          </a:r>
          <a:endParaRPr lang="fr-FR" sz="5100" kern="1200" dirty="0"/>
        </a:p>
      </dsp:txBody>
      <dsp:txXfrm>
        <a:off x="5910879" y="5187687"/>
        <a:ext cx="2442048" cy="122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9C1E1-2FF5-4F49-9202-AE6D72DA89A5}">
      <dsp:nvSpPr>
        <dsp:cNvPr id="0" name=""/>
        <dsp:cNvSpPr/>
      </dsp:nvSpPr>
      <dsp:spPr>
        <a:xfrm>
          <a:off x="3456381" y="2204867"/>
          <a:ext cx="2088236" cy="21156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Apport </a:t>
          </a:r>
          <a:r>
            <a:rPr lang="fr-FR" sz="1400" b="1" kern="1200" dirty="0" smtClean="0"/>
            <a:t>questionnement, problème étayage </a:t>
          </a:r>
          <a:endParaRPr lang="fr-FR" sz="1400" b="1" kern="1200" dirty="0"/>
        </a:p>
      </dsp:txBody>
      <dsp:txXfrm>
        <a:off x="3762196" y="2514691"/>
        <a:ext cx="1476606" cy="1495961"/>
      </dsp:txXfrm>
    </dsp:sp>
    <dsp:sp modelId="{4F8100A2-9666-4FB7-9485-C1C7F7B5CA0E}">
      <dsp:nvSpPr>
        <dsp:cNvPr id="0" name=""/>
        <dsp:cNvSpPr/>
      </dsp:nvSpPr>
      <dsp:spPr>
        <a:xfrm rot="16200000">
          <a:off x="4371246" y="1676918"/>
          <a:ext cx="258507" cy="582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4410022" y="1832250"/>
        <a:ext cx="180955" cy="349667"/>
      </dsp:txXfrm>
    </dsp:sp>
    <dsp:sp modelId="{DF7EE5B5-5C8F-45FC-B9AA-2DDB2359FCFD}">
      <dsp:nvSpPr>
        <dsp:cNvPr id="0" name=""/>
        <dsp:cNvSpPr/>
      </dsp:nvSpPr>
      <dsp:spPr>
        <a:xfrm>
          <a:off x="3643471" y="3058"/>
          <a:ext cx="1714057" cy="17140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Pour une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tâche d’appel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(contextualisation)</a:t>
          </a:r>
          <a:endParaRPr lang="fr-FR" sz="1600" b="1" kern="1200" dirty="0"/>
        </a:p>
      </dsp:txBody>
      <dsp:txXfrm>
        <a:off x="3894489" y="254076"/>
        <a:ext cx="1212021" cy="1212021"/>
      </dsp:txXfrm>
    </dsp:sp>
    <dsp:sp modelId="{FBA4D811-0BEF-4B77-9F5D-62D16BFE9EEE}">
      <dsp:nvSpPr>
        <dsp:cNvPr id="0" name=""/>
        <dsp:cNvSpPr/>
      </dsp:nvSpPr>
      <dsp:spPr>
        <a:xfrm>
          <a:off x="5654934" y="2971282"/>
          <a:ext cx="265761" cy="582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shade val="63000"/>
                <a:satMod val="165000"/>
              </a:schemeClr>
            </a:gs>
            <a:gs pos="30000">
              <a:schemeClr val="accent5">
                <a:hueOff val="-92339"/>
                <a:satOff val="-8843"/>
                <a:lumOff val="-8889"/>
                <a:alphaOff val="0"/>
                <a:shade val="58000"/>
                <a:satMod val="165000"/>
              </a:schemeClr>
            </a:gs>
            <a:gs pos="75000">
              <a:schemeClr val="accent5">
                <a:hueOff val="-92339"/>
                <a:satOff val="-8843"/>
                <a:lumOff val="-8889"/>
                <a:alphaOff val="0"/>
                <a:shade val="30000"/>
                <a:satMod val="17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5654934" y="3087838"/>
        <a:ext cx="186033" cy="349667"/>
      </dsp:txXfrm>
    </dsp:sp>
    <dsp:sp modelId="{6CD9A502-E9EE-4EAB-B379-A03AABA726D8}">
      <dsp:nvSpPr>
        <dsp:cNvPr id="0" name=""/>
        <dsp:cNvSpPr/>
      </dsp:nvSpPr>
      <dsp:spPr>
        <a:xfrm>
          <a:off x="6046055" y="2405643"/>
          <a:ext cx="1714057" cy="1714057"/>
        </a:xfrm>
        <a:prstGeom prst="ellipse">
          <a:avLst/>
        </a:prstGeom>
        <a:gradFill rotWithShape="0">
          <a:gsLst>
            <a:gs pos="0">
              <a:schemeClr val="accent5">
                <a:hueOff val="-92339"/>
                <a:satOff val="-8843"/>
                <a:lumOff val="-8889"/>
                <a:alphaOff val="0"/>
                <a:shade val="63000"/>
                <a:satMod val="165000"/>
              </a:schemeClr>
            </a:gs>
            <a:gs pos="30000">
              <a:schemeClr val="accent5">
                <a:hueOff val="-92339"/>
                <a:satOff val="-8843"/>
                <a:lumOff val="-8889"/>
                <a:alphaOff val="0"/>
                <a:shade val="58000"/>
                <a:satMod val="165000"/>
              </a:schemeClr>
            </a:gs>
            <a:gs pos="75000">
              <a:schemeClr val="accent5">
                <a:hueOff val="-92339"/>
                <a:satOff val="-8843"/>
                <a:lumOff val="-8889"/>
                <a:alphaOff val="0"/>
                <a:shade val="30000"/>
                <a:satMod val="175000"/>
              </a:schemeClr>
            </a:gs>
            <a:gs pos="100000">
              <a:schemeClr val="accent5">
                <a:hueOff val="-92339"/>
                <a:satOff val="-8843"/>
                <a:lumOff val="-888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Comme </a:t>
          </a:r>
          <a:r>
            <a:rPr lang="fr-FR" sz="1600" b="1" kern="1200" dirty="0" smtClean="0"/>
            <a:t>ressource (parmi d’autres)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lors d’une activité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6297073" y="2656661"/>
        <a:ext cx="1212021" cy="1212021"/>
      </dsp:txXfrm>
    </dsp:sp>
    <dsp:sp modelId="{FC2A124F-3A2B-4395-885A-D9307B3DD7EE}">
      <dsp:nvSpPr>
        <dsp:cNvPr id="0" name=""/>
        <dsp:cNvSpPr/>
      </dsp:nvSpPr>
      <dsp:spPr>
        <a:xfrm rot="5255818">
          <a:off x="4424243" y="4267003"/>
          <a:ext cx="261264" cy="582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shade val="63000"/>
                <a:satMod val="165000"/>
              </a:schemeClr>
            </a:gs>
            <a:gs pos="30000">
              <a:schemeClr val="accent5">
                <a:hueOff val="-184678"/>
                <a:satOff val="-17685"/>
                <a:lumOff val="-17778"/>
                <a:alphaOff val="0"/>
                <a:shade val="58000"/>
                <a:satMod val="165000"/>
              </a:schemeClr>
            </a:gs>
            <a:gs pos="75000">
              <a:schemeClr val="accent5">
                <a:hueOff val="-184678"/>
                <a:satOff val="-17685"/>
                <a:lumOff val="-17778"/>
                <a:alphaOff val="0"/>
                <a:shade val="30000"/>
                <a:satMod val="17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4461789" y="4344404"/>
        <a:ext cx="182885" cy="349667"/>
      </dsp:txXfrm>
    </dsp:sp>
    <dsp:sp modelId="{0E6A0609-5D13-47F4-917F-99ECAA4C476E}">
      <dsp:nvSpPr>
        <dsp:cNvPr id="0" name=""/>
        <dsp:cNvSpPr/>
      </dsp:nvSpPr>
      <dsp:spPr>
        <a:xfrm>
          <a:off x="3744425" y="4811286"/>
          <a:ext cx="1714057" cy="1714057"/>
        </a:xfrm>
        <a:prstGeom prst="ellipse">
          <a:avLst/>
        </a:prstGeom>
        <a:gradFill rotWithShape="0">
          <a:gsLst>
            <a:gs pos="0">
              <a:schemeClr val="accent5">
                <a:hueOff val="-184678"/>
                <a:satOff val="-17685"/>
                <a:lumOff val="-17778"/>
                <a:alphaOff val="0"/>
                <a:shade val="63000"/>
                <a:satMod val="165000"/>
              </a:schemeClr>
            </a:gs>
            <a:gs pos="30000">
              <a:schemeClr val="accent5">
                <a:hueOff val="-184678"/>
                <a:satOff val="-17685"/>
                <a:lumOff val="-17778"/>
                <a:alphaOff val="0"/>
                <a:shade val="58000"/>
                <a:satMod val="165000"/>
              </a:schemeClr>
            </a:gs>
            <a:gs pos="75000">
              <a:schemeClr val="accent5">
                <a:hueOff val="-184678"/>
                <a:satOff val="-17685"/>
                <a:lumOff val="-17778"/>
                <a:alphaOff val="0"/>
                <a:shade val="30000"/>
                <a:satMod val="175000"/>
              </a:schemeClr>
            </a:gs>
            <a:gs pos="100000">
              <a:schemeClr val="accent5">
                <a:hueOff val="-184678"/>
                <a:satOff val="-17685"/>
                <a:lumOff val="-177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Comme </a:t>
          </a:r>
          <a:r>
            <a:rPr lang="fr-FR" sz="1400" b="1" kern="1200" dirty="0" smtClean="0"/>
            <a:t>production ou outil de reformulation</a:t>
          </a:r>
          <a:endParaRPr lang="fr-FR" sz="1400" b="1" kern="1200" dirty="0"/>
        </a:p>
      </dsp:txBody>
      <dsp:txXfrm>
        <a:off x="3995443" y="5062304"/>
        <a:ext cx="1212021" cy="1212021"/>
      </dsp:txXfrm>
    </dsp:sp>
    <dsp:sp modelId="{7919D17B-6961-4571-8422-A864EEDAFFB6}">
      <dsp:nvSpPr>
        <dsp:cNvPr id="0" name=""/>
        <dsp:cNvSpPr/>
      </dsp:nvSpPr>
      <dsp:spPr>
        <a:xfrm rot="10800000">
          <a:off x="3080303" y="2971282"/>
          <a:ext cx="265761" cy="5827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77017"/>
                <a:satOff val="-26528"/>
                <a:lumOff val="-26667"/>
                <a:alphaOff val="0"/>
                <a:shade val="63000"/>
                <a:satMod val="165000"/>
              </a:schemeClr>
            </a:gs>
            <a:gs pos="30000">
              <a:schemeClr val="accent5">
                <a:hueOff val="-277017"/>
                <a:satOff val="-26528"/>
                <a:lumOff val="-26667"/>
                <a:alphaOff val="0"/>
                <a:shade val="58000"/>
                <a:satMod val="165000"/>
              </a:schemeClr>
            </a:gs>
            <a:gs pos="75000">
              <a:schemeClr val="accent5">
                <a:hueOff val="-277017"/>
                <a:satOff val="-26528"/>
                <a:lumOff val="-26667"/>
                <a:alphaOff val="0"/>
                <a:shade val="30000"/>
                <a:satMod val="175000"/>
              </a:schemeClr>
            </a:gs>
            <a:gs pos="100000">
              <a:schemeClr val="accent5">
                <a:hueOff val="-277017"/>
                <a:satOff val="-26528"/>
                <a:lumOff val="-2666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 rot="10800000">
        <a:off x="3160031" y="3087838"/>
        <a:ext cx="186033" cy="349667"/>
      </dsp:txXfrm>
    </dsp:sp>
    <dsp:sp modelId="{D927FCFF-A766-4F65-81E7-55D31B4A3890}">
      <dsp:nvSpPr>
        <dsp:cNvPr id="0" name=""/>
        <dsp:cNvSpPr/>
      </dsp:nvSpPr>
      <dsp:spPr>
        <a:xfrm>
          <a:off x="1240886" y="2405643"/>
          <a:ext cx="1714057" cy="171405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Comme support en pédagogie inversée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(hors classe) </a:t>
          </a:r>
          <a:endParaRPr lang="fr-FR" sz="1600" b="1" kern="1200" dirty="0"/>
        </a:p>
      </dsp:txBody>
      <dsp:txXfrm>
        <a:off x="1491904" y="2656661"/>
        <a:ext cx="1212021" cy="1212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02E4-9492-4170-A7AA-50FFB1531A0A}">
      <dsp:nvSpPr>
        <dsp:cNvPr id="0" name=""/>
        <dsp:cNvSpPr/>
      </dsp:nvSpPr>
      <dsp:spPr>
        <a:xfrm>
          <a:off x="2288" y="1474254"/>
          <a:ext cx="2788726" cy="11154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Tâche d’appel</a:t>
          </a:r>
          <a:endParaRPr lang="fr-FR" sz="2100" kern="1200" dirty="0"/>
        </a:p>
      </dsp:txBody>
      <dsp:txXfrm>
        <a:off x="560033" y="1474254"/>
        <a:ext cx="1673236" cy="1115490"/>
      </dsp:txXfrm>
    </dsp:sp>
    <dsp:sp modelId="{E0FF0FA2-1235-4823-8098-1160E3B164A2}">
      <dsp:nvSpPr>
        <dsp:cNvPr id="0" name=""/>
        <dsp:cNvSpPr/>
      </dsp:nvSpPr>
      <dsp:spPr>
        <a:xfrm>
          <a:off x="2512142" y="1474254"/>
          <a:ext cx="2788726" cy="11154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Tâche</a:t>
          </a:r>
          <a:r>
            <a:rPr lang="fr-FR" sz="2400" kern="1200" dirty="0" smtClean="0"/>
            <a:t>s </a:t>
          </a:r>
          <a:r>
            <a:rPr lang="fr-FR" sz="2200" kern="1200" dirty="0" smtClean="0"/>
            <a:t>centrales</a:t>
          </a:r>
          <a:endParaRPr lang="fr-FR" sz="2200" kern="1200" dirty="0"/>
        </a:p>
      </dsp:txBody>
      <dsp:txXfrm>
        <a:off x="3069887" y="1474254"/>
        <a:ext cx="1673236" cy="1115490"/>
      </dsp:txXfrm>
    </dsp:sp>
    <dsp:sp modelId="{1E974128-1BF6-49AA-B571-15E794167D70}">
      <dsp:nvSpPr>
        <dsp:cNvPr id="0" name=""/>
        <dsp:cNvSpPr/>
      </dsp:nvSpPr>
      <dsp:spPr>
        <a:xfrm>
          <a:off x="5021996" y="1474254"/>
          <a:ext cx="2788726" cy="11154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Tâche de reformulation</a:t>
          </a:r>
          <a:endParaRPr lang="fr-FR" sz="2100" kern="1200" dirty="0"/>
        </a:p>
      </dsp:txBody>
      <dsp:txXfrm>
        <a:off x="5579741" y="1474254"/>
        <a:ext cx="1673236" cy="111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EA4A-A212-4C62-9407-5805F5EF4C89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D5378-F36B-411A-95D7-02F16E2561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10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1CEB4-C910-435B-8412-2A1224DA5D7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6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9B694F-CBA0-4671-ADA8-CC9C57997846}" type="datetimeFigureOut">
              <a:rPr lang="fr-FR" smtClean="0"/>
              <a:pPr/>
              <a:t>05/12/2019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FD0622-17EA-4081-B7E3-29041E3600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ropbox.com/sh/g8t8rvsp5gl6dxu/AADEZw-N5BPKmC57kQ-AYT-Ra?dl=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h/t730losza8zzi48/AAAZsak8KgrYaowbolqW0NBza?dl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458200" cy="122237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Conception de Capsules vidéo</a:t>
            </a: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571744"/>
            <a:ext cx="8458200" cy="2297416"/>
          </a:xfrm>
        </p:spPr>
        <p:txBody>
          <a:bodyPr>
            <a:normAutofit/>
          </a:bodyPr>
          <a:lstStyle/>
          <a:p>
            <a:r>
              <a:rPr lang="fr-FR" b="1" dirty="0" smtClean="0"/>
              <a:t>Animation </a:t>
            </a:r>
            <a:r>
              <a:rPr lang="fr-FR" dirty="0" smtClean="0"/>
              <a:t>- </a:t>
            </a:r>
            <a:r>
              <a:rPr lang="fr-FR" dirty="0" smtClean="0"/>
              <a:t>mardi</a:t>
            </a:r>
            <a:r>
              <a:rPr lang="fr-FR" b="1" dirty="0" smtClean="0"/>
              <a:t> 03/12/19 </a:t>
            </a:r>
            <a:r>
              <a:rPr lang="fr-FR" b="1" dirty="0" smtClean="0"/>
              <a:t>– Lycée Jules Vernes </a:t>
            </a:r>
            <a:endParaRPr lang="fr-FR" dirty="0" smtClean="0"/>
          </a:p>
          <a:p>
            <a:r>
              <a:rPr lang="fr-FR" b="1" dirty="0" smtClean="0"/>
              <a:t>Académie </a:t>
            </a:r>
            <a:r>
              <a:rPr lang="fr-FR" b="1" dirty="0" smtClean="0"/>
              <a:t>de Caen</a:t>
            </a:r>
          </a:p>
          <a:p>
            <a:endParaRPr lang="fr-FR" dirty="0"/>
          </a:p>
          <a:p>
            <a:r>
              <a:rPr lang="fr-FR" sz="1300" b="1" dirty="0" smtClean="0"/>
              <a:t>intervenante : Mme BARAILLE Marianne (IAN SMS BSE BGB) – Académie de Caen</a:t>
            </a:r>
          </a:p>
          <a:p>
            <a:endParaRPr lang="fr-FR" sz="1300" dirty="0"/>
          </a:p>
          <a:p>
            <a:r>
              <a:rPr lang="fr-FR" sz="1300" b="1" dirty="0" smtClean="0"/>
              <a:t>Inspection SMS – BSE – BGB  - Académies </a:t>
            </a:r>
            <a:r>
              <a:rPr lang="fr-FR" sz="1300" b="1" dirty="0" smtClean="0"/>
              <a:t>de </a:t>
            </a:r>
            <a:r>
              <a:rPr lang="fr-FR" sz="1300" b="1" dirty="0" smtClean="0"/>
              <a:t>Caen &amp; Rouen</a:t>
            </a:r>
            <a:endParaRPr lang="fr-FR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marL="365760" lvl="1" indent="0"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 ?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55776" y="1518396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concepteurs : </a:t>
            </a:r>
            <a:r>
              <a:rPr lang="fr-FR" sz="2400" dirty="0" smtClean="0"/>
              <a:t>Les </a:t>
            </a:r>
            <a:r>
              <a:rPr lang="fr-FR" sz="2400" b="1" dirty="0" smtClean="0"/>
              <a:t>élèves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concepteurs : </a:t>
            </a:r>
            <a:r>
              <a:rPr lang="fr-FR" sz="2400" dirty="0" smtClean="0"/>
              <a:t>Les </a:t>
            </a:r>
            <a:r>
              <a:rPr lang="fr-FR" sz="2400" b="1" dirty="0" smtClean="0"/>
              <a:t>enseignants</a:t>
            </a:r>
            <a:endParaRPr lang="fr-FR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788024" y="2379052"/>
            <a:ext cx="2585192" cy="2051780"/>
            <a:chOff x="4788024" y="2379052"/>
            <a:chExt cx="2585192" cy="2051780"/>
          </a:xfrm>
        </p:grpSpPr>
        <p:sp>
          <p:nvSpPr>
            <p:cNvPr id="4" name="Double flèche verticale 3"/>
            <p:cNvSpPr/>
            <p:nvPr/>
          </p:nvSpPr>
          <p:spPr>
            <a:xfrm>
              <a:off x="4788024" y="2379052"/>
              <a:ext cx="576064" cy="2051780"/>
            </a:xfrm>
            <a:prstGeom prst="up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avec flèche vers la gauche 5"/>
            <p:cNvSpPr/>
            <p:nvPr/>
          </p:nvSpPr>
          <p:spPr>
            <a:xfrm>
              <a:off x="5501008" y="2708920"/>
              <a:ext cx="1872208" cy="1224136"/>
            </a:xfrm>
            <a:prstGeom prst="leftArrow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Interroge </a:t>
              </a:r>
            </a:p>
            <a:p>
              <a:pPr algn="ctr"/>
              <a:r>
                <a:rPr lang="fr-FR" sz="1400" b="1" dirty="0" smtClean="0"/>
                <a:t>le cadre d’utilisation</a:t>
              </a:r>
              <a:endParaRPr lang="fr-FR" sz="1400" b="1" dirty="0"/>
            </a:p>
          </p:txBody>
        </p:sp>
      </p:grpSp>
      <p:sp>
        <p:nvSpPr>
          <p:cNvPr id="7" name="Rectangle avec flèche vers la gauche 6"/>
          <p:cNvSpPr/>
          <p:nvPr/>
        </p:nvSpPr>
        <p:spPr>
          <a:xfrm>
            <a:off x="6588224" y="4430832"/>
            <a:ext cx="1901208" cy="12241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2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À destination des </a:t>
            </a:r>
          </a:p>
          <a:p>
            <a:pPr algn="ctr"/>
            <a:r>
              <a:rPr lang="fr-FR" dirty="0" smtClean="0"/>
              <a:t>élèves</a:t>
            </a:r>
            <a:endParaRPr lang="fr-FR" dirty="0"/>
          </a:p>
        </p:txBody>
      </p:sp>
      <p:sp>
        <p:nvSpPr>
          <p:cNvPr id="9" name="Rectangle avec flèche vers la gauche 8"/>
          <p:cNvSpPr/>
          <p:nvPr/>
        </p:nvSpPr>
        <p:spPr>
          <a:xfrm>
            <a:off x="5774278" y="1182800"/>
            <a:ext cx="2326113" cy="12241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2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À destination des </a:t>
            </a:r>
          </a:p>
          <a:p>
            <a:pPr algn="ctr"/>
            <a:r>
              <a:rPr lang="fr-FR" dirty="0" smtClean="0"/>
              <a:t>Élèves, de l’enseignant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87234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622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en arc 3"/>
          <p:cNvSpPr/>
          <p:nvPr/>
        </p:nvSpPr>
        <p:spPr>
          <a:xfrm>
            <a:off x="3226471" y="673377"/>
            <a:ext cx="2905013" cy="2808312"/>
          </a:xfrm>
          <a:prstGeom prst="circular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en arc 5"/>
          <p:cNvSpPr/>
          <p:nvPr/>
        </p:nvSpPr>
        <p:spPr>
          <a:xfrm>
            <a:off x="755576" y="0"/>
            <a:ext cx="2088232" cy="4797152"/>
          </a:xfrm>
          <a:prstGeom prst="circular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en arc 6"/>
          <p:cNvSpPr/>
          <p:nvPr/>
        </p:nvSpPr>
        <p:spPr>
          <a:xfrm rot="10800000">
            <a:off x="3035140" y="3867824"/>
            <a:ext cx="3096344" cy="2808312"/>
          </a:xfrm>
          <a:prstGeom prst="circular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2564904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Poser</a:t>
            </a:r>
          </a:p>
          <a:p>
            <a:r>
              <a:rPr lang="fr-FR" sz="1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</a:t>
            </a:r>
            <a:r>
              <a:rPr lang="fr-FR" sz="1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es conditions</a:t>
            </a:r>
          </a:p>
          <a:p>
            <a:r>
              <a:rPr lang="fr-FR" sz="1600" dirty="0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de mise en </a:t>
            </a:r>
            <a:r>
              <a:rPr lang="fr-FR" sz="1600" dirty="0" err="1" smtClean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oeuvre</a:t>
            </a:r>
            <a:endParaRPr lang="fr-FR" sz="16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84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marL="365760" lvl="1" indent="0"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 ?</a:t>
            </a:r>
          </a:p>
          <a:p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="" xmlns:p14="http://schemas.microsoft.com/office/powerpoint/2010/main" val="965517370"/>
              </p:ext>
            </p:extLst>
          </p:nvPr>
        </p:nvGraphicFramePr>
        <p:xfrm>
          <a:off x="467544" y="260648"/>
          <a:ext cx="835292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94982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A2F76-622E-4446-87D5-963DF109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88C15D-B199-4C16-AC0F-75D79ACFC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52365F-A103-4259-9C52-F75DDD63C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3C5682-264D-4C81-9AD2-F7F3489E1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8F0796-E747-4BBD-B3EA-DF67629A0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505BA-ECEE-433F-863D-7CB9DC2FB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F512AA-A8D9-461D-9210-700291FED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7FADFC-83A3-4CBB-A126-EF0D27D1C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29126F-FC43-448D-B652-14AB36385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Pourquoi ?</a:t>
            </a:r>
          </a:p>
          <a:p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850825075"/>
              </p:ext>
            </p:extLst>
          </p:nvPr>
        </p:nvGraphicFramePr>
        <p:xfrm>
          <a:off x="683568" y="188640"/>
          <a:ext cx="9001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67544" y="5157192"/>
            <a:ext cx="3168352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Mais … toujours se poser la question du SENS</a:t>
            </a:r>
          </a:p>
          <a:p>
            <a:pPr algn="ctr"/>
            <a:r>
              <a:rPr lang="fr-FR" b="1" dirty="0" smtClean="0"/>
              <a:t>« qu’est-ce que cela apporte  de plus  ? »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574504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99C1E1-2FF5-4F49-9202-AE6D72DA8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599C1E1-2FF5-4F49-9202-AE6D72DA8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8100A2-9666-4FB7-9485-C1C7F7B5C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F8100A2-9666-4FB7-9485-C1C7F7B5C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7EE5B5-5C8F-45FC-B9AA-2DDB2359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F7EE5B5-5C8F-45FC-B9AA-2DDB2359F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A4D811-0BEF-4B77-9F5D-62D16BFE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BA4D811-0BEF-4B77-9F5D-62D16BFE9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D9A502-E9EE-4EAB-B379-A03AABA7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CD9A502-E9EE-4EAB-B379-A03AABA72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2A124F-3A2B-4395-885A-D9307B3DD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FC2A124F-3A2B-4395-885A-D9307B3DD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6A0609-5D13-47F4-917F-99ECAA4C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0E6A0609-5D13-47F4-917F-99ECAA4C4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19D17B-6961-4571-8422-A864EEDAF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7919D17B-6961-4571-8422-A864EEDAF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27FCFF-A766-4F65-81E7-55D31B4A3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927FCFF-A766-4F65-81E7-55D31B4A3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1687653390"/>
              </p:ext>
            </p:extLst>
          </p:nvPr>
        </p:nvGraphicFramePr>
        <p:xfrm>
          <a:off x="863444" y="1485042"/>
          <a:ext cx="78130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avec flèche vers le bas 2"/>
          <p:cNvSpPr/>
          <p:nvPr/>
        </p:nvSpPr>
        <p:spPr>
          <a:xfrm>
            <a:off x="1715326" y="693212"/>
            <a:ext cx="1315011" cy="144016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ressources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383868" y="693212"/>
            <a:ext cx="2268252" cy="2159982"/>
            <a:chOff x="3383868" y="693212"/>
            <a:chExt cx="2268252" cy="2159982"/>
          </a:xfrm>
        </p:grpSpPr>
        <p:sp>
          <p:nvSpPr>
            <p:cNvPr id="9" name="Rectangle avec flèche vers le bas 8"/>
            <p:cNvSpPr/>
            <p:nvPr/>
          </p:nvSpPr>
          <p:spPr>
            <a:xfrm>
              <a:off x="3383868" y="693212"/>
              <a:ext cx="1332148" cy="1440160"/>
            </a:xfrm>
            <a:prstGeom prst="downArrow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ressources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avec flèche vers le bas 9"/>
            <p:cNvSpPr/>
            <p:nvPr/>
          </p:nvSpPr>
          <p:spPr>
            <a:xfrm>
              <a:off x="4283968" y="1413034"/>
              <a:ext cx="1368152" cy="1440160"/>
            </a:xfrm>
            <a:prstGeom prst="downArrow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ressources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383868" y="4293354"/>
            <a:ext cx="4564363" cy="1440160"/>
            <a:chOff x="3383868" y="4293354"/>
            <a:chExt cx="4564363" cy="1440160"/>
          </a:xfrm>
        </p:grpSpPr>
        <p:sp>
          <p:nvSpPr>
            <p:cNvPr id="11" name="Rectangle avec flèche vers le bas 10"/>
            <p:cNvSpPr/>
            <p:nvPr/>
          </p:nvSpPr>
          <p:spPr>
            <a:xfrm>
              <a:off x="6611071" y="4293354"/>
              <a:ext cx="1337160" cy="1440160"/>
            </a:xfrm>
            <a:prstGeom prst="downArrow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production</a:t>
              </a:r>
            </a:p>
          </p:txBody>
        </p:sp>
        <p:sp>
          <p:nvSpPr>
            <p:cNvPr id="12" name="Rectangle avec flèche vers le bas 11"/>
            <p:cNvSpPr/>
            <p:nvPr/>
          </p:nvSpPr>
          <p:spPr>
            <a:xfrm>
              <a:off x="3383868" y="4293354"/>
              <a:ext cx="1332148" cy="1440160"/>
            </a:xfrm>
            <a:prstGeom prst="downArrow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white"/>
                  </a:solidFill>
                </a:rPr>
                <a:t>production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avec flèche vers le bas 7"/>
          <p:cNvSpPr/>
          <p:nvPr/>
        </p:nvSpPr>
        <p:spPr>
          <a:xfrm>
            <a:off x="9841" y="693212"/>
            <a:ext cx="1410166" cy="144016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ressources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avec flèche vers le bas 12"/>
          <p:cNvSpPr/>
          <p:nvPr/>
        </p:nvSpPr>
        <p:spPr>
          <a:xfrm>
            <a:off x="8016022" y="4293354"/>
            <a:ext cx="1368152" cy="144016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production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876453" y="68309"/>
            <a:ext cx="3182594" cy="4554287"/>
            <a:chOff x="5876453" y="68309"/>
            <a:chExt cx="3182594" cy="4554287"/>
          </a:xfrm>
        </p:grpSpPr>
        <p:sp>
          <p:nvSpPr>
            <p:cNvPr id="5" name="Rectangle 4"/>
            <p:cNvSpPr/>
            <p:nvPr/>
          </p:nvSpPr>
          <p:spPr>
            <a:xfrm>
              <a:off x="6898807" y="68309"/>
              <a:ext cx="2160240" cy="15841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Capsules produites de façon</a:t>
              </a:r>
            </a:p>
            <a:p>
              <a:pPr algn="ctr"/>
              <a:r>
                <a:rPr lang="fr-FR" sz="2000" b="1" dirty="0" smtClean="0"/>
                <a:t>synchrone</a:t>
              </a:r>
              <a:r>
                <a:rPr lang="fr-FR" dirty="0" smtClean="0"/>
                <a:t> avec la séance</a:t>
              </a:r>
              <a:endParaRPr lang="fr-FR" dirty="0"/>
            </a:p>
          </p:txBody>
        </p:sp>
        <p:sp>
          <p:nvSpPr>
            <p:cNvPr id="6" name="Flèche vers le bas 5"/>
            <p:cNvSpPr/>
            <p:nvPr/>
          </p:nvSpPr>
          <p:spPr>
            <a:xfrm rot="4057994">
              <a:off x="6102972" y="493126"/>
              <a:ext cx="504056" cy="957093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 rot="2011866">
              <a:off x="6102972" y="1718604"/>
              <a:ext cx="504056" cy="2903992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 rot="21271770">
              <a:off x="7350424" y="2072102"/>
              <a:ext cx="504056" cy="1990868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99118" y="2402931"/>
            <a:ext cx="9285056" cy="4415264"/>
            <a:chOff x="99118" y="2402931"/>
            <a:chExt cx="9285056" cy="4415264"/>
          </a:xfrm>
        </p:grpSpPr>
        <p:sp>
          <p:nvSpPr>
            <p:cNvPr id="23" name="Rectangle avec flèche vers le bas 22"/>
            <p:cNvSpPr/>
            <p:nvPr/>
          </p:nvSpPr>
          <p:spPr>
            <a:xfrm>
              <a:off x="8016022" y="4293354"/>
              <a:ext cx="1368152" cy="1440160"/>
            </a:xfrm>
            <a:prstGeom prst="downArrow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production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9118" y="5234019"/>
              <a:ext cx="2160240" cy="1584176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Capsules produites de façon</a:t>
              </a:r>
            </a:p>
            <a:p>
              <a:pPr algn="ctr"/>
              <a:r>
                <a:rPr lang="fr-FR" sz="2000" b="1" dirty="0" smtClean="0"/>
                <a:t>asynchrone</a:t>
              </a:r>
              <a:r>
                <a:rPr lang="fr-FR" dirty="0" smtClean="0"/>
                <a:t> avec la séance</a:t>
              </a:r>
              <a:endParaRPr lang="fr-FR" dirty="0"/>
            </a:p>
          </p:txBody>
        </p:sp>
        <p:sp>
          <p:nvSpPr>
            <p:cNvPr id="25" name="Flèche vers le bas 24"/>
            <p:cNvSpPr/>
            <p:nvPr/>
          </p:nvSpPr>
          <p:spPr>
            <a:xfrm rot="10429836">
              <a:off x="133142" y="2402931"/>
              <a:ext cx="504056" cy="2321795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vers le bas 25"/>
            <p:cNvSpPr/>
            <p:nvPr/>
          </p:nvSpPr>
          <p:spPr>
            <a:xfrm rot="15774663">
              <a:off x="5284437" y="2906420"/>
              <a:ext cx="504056" cy="6313319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580891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A02E4-9492-4170-A7AA-50FFB15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BBA02E4-9492-4170-A7AA-50FFB15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FF0FA2-1235-4823-8098-1160E3B16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0FF0FA2-1235-4823-8098-1160E3B16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974128-1BF6-49AA-B571-15E794167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E974128-1BF6-49AA-B571-15E794167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marL="365760" lvl="1" indent="0"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 ?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550">
            <a:off x="3342466" y="1554876"/>
            <a:ext cx="5380679" cy="1791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56011"/>
            <a:ext cx="4423092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65358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marL="365760" lvl="1" indent="0"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</a:t>
            </a: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771800" y="1052736"/>
            <a:ext cx="5256584" cy="5175448"/>
            <a:chOff x="3707904" y="1196752"/>
            <a:chExt cx="4527376" cy="45273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196752"/>
              <a:ext cx="4527376" cy="452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21257479">
              <a:off x="4746815" y="1934550"/>
              <a:ext cx="2378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/>
                <a:t>I’m</a:t>
              </a:r>
              <a:r>
                <a:rPr lang="fr-FR" sz="2400" dirty="0" smtClean="0"/>
                <a:t> happy</a:t>
              </a:r>
              <a:endParaRPr lang="fr-FR" sz="2400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939408" y="595380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0 €</a:t>
            </a: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2077938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marL="365760" lvl="1" indent="0"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</a:t>
            </a: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98690" y="2708920"/>
            <a:ext cx="3489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… place à l’action …</a:t>
            </a: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3917825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/ 9 h 30 : accueil, préambule et attentes 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30 / 10 h 30 : Qu’est-ce que c’est qu’une capsule vidéo ?</a:t>
            </a:r>
          </a:p>
          <a:p>
            <a:r>
              <a:rPr lang="fr-FR" b="1" dirty="0"/>
              <a:t>10 h 30 / 12 h : conception d’une capsule vidéo</a:t>
            </a: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12 h / 13 h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repas</a:t>
            </a: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13 h / 15 h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30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15 h 30 / 16 h 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26240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/ 9 h 30 : accueil, préambule et attentes 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30 / 10 h 30 : Qu’est-ce que c’est qu’une capsule vidéo ?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10 h 30 / 12 h : conception d’une capsule vidéo</a:t>
            </a:r>
          </a:p>
          <a:p>
            <a:r>
              <a:rPr lang="fr-FR" b="1" dirty="0"/>
              <a:t>12 h / 13 h : repas</a:t>
            </a: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13 h / 15 h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30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15 h 30 / 16 h 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80652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sz="2200" dirty="0" smtClean="0"/>
              <a:t>9 h / 9 h 30 : </a:t>
            </a:r>
            <a:r>
              <a:rPr lang="fr-FR" sz="2400" b="1" dirty="0" smtClean="0"/>
              <a:t>accueil, préambul</a:t>
            </a:r>
            <a:r>
              <a:rPr lang="fr-FR" b="1" dirty="0" smtClean="0"/>
              <a:t>e </a:t>
            </a:r>
            <a:r>
              <a:rPr lang="fr-FR" sz="2400" b="1" dirty="0" smtClean="0"/>
              <a:t>et attentes </a:t>
            </a:r>
          </a:p>
          <a:p>
            <a:r>
              <a:rPr lang="fr-FR" sz="2200" dirty="0" smtClean="0"/>
              <a:t>9 h 30 / 10 h 30 : </a:t>
            </a:r>
            <a:r>
              <a:rPr lang="fr-FR" sz="2400" b="1" dirty="0" smtClean="0"/>
              <a:t>Qu’est-ce que c’est qu’une capsule vidéo ?</a:t>
            </a:r>
          </a:p>
          <a:p>
            <a:r>
              <a:rPr lang="fr-FR" dirty="0" smtClean="0"/>
              <a:t>10 h 30 / 12 h : </a:t>
            </a:r>
            <a:r>
              <a:rPr lang="fr-FR" b="1" dirty="0" smtClean="0"/>
              <a:t>conception d’une capsule vidéo</a:t>
            </a:r>
            <a:endParaRPr lang="fr-FR" sz="2400" b="1" dirty="0" smtClean="0"/>
          </a:p>
          <a:p>
            <a:r>
              <a:rPr lang="fr-FR" sz="2400" dirty="0" smtClean="0"/>
              <a:t>12 h / 13 h : </a:t>
            </a:r>
            <a:r>
              <a:rPr lang="fr-FR" sz="2400" b="1" dirty="0" smtClean="0"/>
              <a:t>repas</a:t>
            </a:r>
          </a:p>
          <a:p>
            <a:r>
              <a:rPr lang="fr-FR" sz="2400" dirty="0" smtClean="0"/>
              <a:t>13 h / 15 h </a:t>
            </a:r>
            <a:r>
              <a:rPr lang="fr-FR" dirty="0"/>
              <a:t>30 </a:t>
            </a:r>
            <a:r>
              <a:rPr lang="fr-FR" dirty="0" smtClean="0"/>
              <a:t>: </a:t>
            </a:r>
            <a:r>
              <a:rPr lang="fr-FR" b="1" dirty="0"/>
              <a:t>conception d’une capsule vidéo</a:t>
            </a:r>
          </a:p>
          <a:p>
            <a:r>
              <a:rPr lang="fr-FR" dirty="0" smtClean="0"/>
              <a:t>15 h 30 / 16 h : </a:t>
            </a:r>
            <a:r>
              <a:rPr lang="fr-FR" b="1" dirty="0"/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4086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Point de départ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686800" cy="116045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Présentation du Projet </a:t>
            </a:r>
            <a:r>
              <a:rPr lang="fr-FR" b="1" dirty="0" smtClean="0"/>
              <a:t>« Expérimentation de création de capsules vidéo au lycée Lacroix Narbonne </a:t>
            </a:r>
            <a:r>
              <a:rPr lang="fr-FR" dirty="0" smtClean="0"/>
              <a:t>» par Rémi </a:t>
            </a:r>
            <a:r>
              <a:rPr lang="fr-FR" dirty="0" err="1" smtClean="0"/>
              <a:t>Moréda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4282" y="1214422"/>
            <a:ext cx="86868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fr-FR" sz="2400" dirty="0" smtClean="0"/>
              <a:t>Séminaire des IAN Biotechnologies STMS (Mars 2018)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137" t="24414" r="7210" b="16371"/>
          <a:stretch>
            <a:fillRect/>
          </a:stretch>
        </p:blipFill>
        <p:spPr bwMode="auto">
          <a:xfrm>
            <a:off x="285720" y="3286124"/>
            <a:ext cx="8409550" cy="32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/>
          <a:lstStyle/>
          <a:p>
            <a:r>
              <a:rPr lang="fr-FR" dirty="0" smtClean="0"/>
              <a:t>Points forts de ces capsules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 Facile » à réaliser (par rapport aux outils numériques)</a:t>
            </a:r>
          </a:p>
          <a:p>
            <a:r>
              <a:rPr lang="fr-FR" dirty="0" smtClean="0"/>
              <a:t>Pas trop chronophage</a:t>
            </a:r>
          </a:p>
          <a:p>
            <a:r>
              <a:rPr lang="fr-FR" dirty="0" smtClean="0"/>
              <a:t>Réalisable dans toutes les disciplines</a:t>
            </a:r>
          </a:p>
          <a:p>
            <a:r>
              <a:rPr lang="fr-FR" dirty="0" smtClean="0"/>
              <a:t>Travail en équipe</a:t>
            </a:r>
          </a:p>
          <a:p>
            <a:r>
              <a:rPr lang="fr-FR" dirty="0" smtClean="0"/>
              <a:t>Temps de remédiation entre les élèves et avec l’enseignant pendant l’écriture du scénario</a:t>
            </a:r>
          </a:p>
          <a:p>
            <a:r>
              <a:rPr lang="fr-FR" dirty="0" smtClean="0"/>
              <a:t>Mettre les élèves en situation de création (remobilisation des élèves décrocheurs)</a:t>
            </a:r>
          </a:p>
          <a:p>
            <a:r>
              <a:rPr lang="fr-FR" dirty="0" smtClean="0"/>
              <a:t>Implication de tous les élèves (création, choix des capsules)</a:t>
            </a:r>
          </a:p>
          <a:p>
            <a:r>
              <a:rPr lang="fr-FR" dirty="0" smtClean="0"/>
              <a:t>Banque de supports vidéos pour les révisions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03282"/>
          </a:xfrm>
        </p:spPr>
        <p:txBody>
          <a:bodyPr/>
          <a:lstStyle/>
          <a:p>
            <a:r>
              <a:rPr lang="fr-FR" b="1" dirty="0" smtClean="0"/>
              <a:t>Cahier des charges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286676" cy="478634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BYOD (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) ou tablettes</a:t>
            </a:r>
          </a:p>
          <a:p>
            <a:r>
              <a:rPr lang="fr-FR" dirty="0" smtClean="0"/>
              <a:t>Atteinte de l’objectif de production par des contraintes :</a:t>
            </a:r>
          </a:p>
          <a:p>
            <a:pPr lvl="1">
              <a:buFontTx/>
              <a:buChar char="-"/>
            </a:pPr>
            <a:r>
              <a:rPr lang="fr-FR" dirty="0" smtClean="0"/>
              <a:t>La commande est ciblée</a:t>
            </a:r>
          </a:p>
          <a:p>
            <a:pPr lvl="1">
              <a:buFontTx/>
              <a:buChar char="-"/>
            </a:pPr>
            <a:r>
              <a:rPr lang="fr-FR" dirty="0" smtClean="0"/>
              <a:t>Par groupe de 3 élèves, 2 possible mais pas 4.</a:t>
            </a:r>
          </a:p>
          <a:p>
            <a:pPr lvl="1">
              <a:buFontTx/>
              <a:buChar char="-"/>
            </a:pPr>
            <a:r>
              <a:rPr lang="fr-FR" dirty="0" smtClean="0"/>
              <a:t>Durée de la capsule : 2 minutes (pas plus de 3min)</a:t>
            </a:r>
          </a:p>
          <a:p>
            <a:pPr lvl="1">
              <a:buFontTx/>
              <a:buChar char="-"/>
            </a:pPr>
            <a:r>
              <a:rPr lang="fr-FR" dirty="0" smtClean="0"/>
              <a:t>Filmer en une prise, sans montage </a:t>
            </a:r>
          </a:p>
          <a:p>
            <a:pPr lvl="1">
              <a:buFontTx/>
              <a:buChar char="-"/>
            </a:pPr>
            <a:r>
              <a:rPr lang="fr-FR" dirty="0" smtClean="0"/>
              <a:t>Base d’illustration imposée fournie par l’enseignant</a:t>
            </a:r>
          </a:p>
          <a:p>
            <a:pPr lvl="1">
              <a:buFontTx/>
              <a:buChar char="-"/>
            </a:pPr>
            <a:r>
              <a:rPr lang="fr-FR" dirty="0" smtClean="0"/>
              <a:t>Possibilité pour les élèves de rajouter des titres, du texte</a:t>
            </a:r>
          </a:p>
          <a:p>
            <a:pPr lvl="1">
              <a:buFontTx/>
              <a:buChar char="-"/>
            </a:pPr>
            <a:r>
              <a:rPr lang="fr-FR" dirty="0" smtClean="0"/>
              <a:t>Temps limité de production (2h en tout)</a:t>
            </a:r>
          </a:p>
          <a:p>
            <a:r>
              <a:rPr lang="fr-FR" dirty="0" smtClean="0"/>
              <a:t>Mise en commun des capsules sur un espace collaboratif (ENT, </a:t>
            </a:r>
            <a:r>
              <a:rPr lang="fr-FR" dirty="0" err="1" smtClean="0"/>
              <a:t>Padlet</a:t>
            </a:r>
            <a:r>
              <a:rPr lang="fr-FR" dirty="0" smtClean="0"/>
              <a:t>, </a:t>
            </a:r>
            <a:r>
              <a:rPr lang="fr-FR" dirty="0" err="1" smtClean="0"/>
              <a:t>Dropbox</a:t>
            </a:r>
            <a:r>
              <a:rPr lang="fr-FR" dirty="0" smtClean="0"/>
              <a:t>)</a:t>
            </a:r>
          </a:p>
          <a:p>
            <a:r>
              <a:rPr lang="fr-FR" dirty="0" smtClean="0"/>
              <a:t>Sélections collectives des capsules (vote des élèves)</a:t>
            </a:r>
          </a:p>
          <a:p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Mise en </a:t>
            </a:r>
            <a:r>
              <a:rPr lang="fr-FR" b="1" dirty="0" err="1" smtClean="0"/>
              <a:t>oeuvre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Elèves en Terminale ST2S au lycée Robert de Mortain</a:t>
            </a:r>
          </a:p>
          <a:p>
            <a:r>
              <a:rPr lang="fr-FR" dirty="0" smtClean="0"/>
              <a:t>Créneau d’AP (1h +1h) </a:t>
            </a:r>
          </a:p>
          <a:p>
            <a:r>
              <a:rPr lang="fr-FR" dirty="0" smtClean="0"/>
              <a:t>Choix du thème de la capsule par l’enseignant : </a:t>
            </a:r>
            <a:r>
              <a:rPr lang="fr-FR" b="1" dirty="0" smtClean="0"/>
              <a:t>La cancérogenèse </a:t>
            </a:r>
            <a:r>
              <a:rPr lang="fr-FR" dirty="0" smtClean="0"/>
              <a:t>(programme cycle terminal de Biologie et Physiopathologie Humaines)</a:t>
            </a:r>
          </a:p>
          <a:p>
            <a:r>
              <a:rPr lang="fr-FR" dirty="0" smtClean="0"/>
              <a:t>Etape de </a:t>
            </a:r>
            <a:r>
              <a:rPr lang="fr-FR" b="1" dirty="0" smtClean="0"/>
              <a:t>reformulation 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467600" cy="4873752"/>
          </a:xfrm>
        </p:spPr>
        <p:txBody>
          <a:bodyPr/>
          <a:lstStyle/>
          <a:p>
            <a:r>
              <a:rPr lang="fr-FR" b="1" dirty="0" smtClean="0"/>
              <a:t>Mise à disposition de la planche d’illustration </a:t>
            </a:r>
            <a:r>
              <a:rPr lang="fr-FR" dirty="0" smtClean="0"/>
              <a:t>(feuille papier format A4)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158" t="28320" r="25329" b="12109"/>
          <a:stretch>
            <a:fillRect/>
          </a:stretch>
        </p:blipFill>
        <p:spPr bwMode="auto">
          <a:xfrm>
            <a:off x="714348" y="1285860"/>
            <a:ext cx="7936644" cy="5262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643866" cy="5214974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Constitution des groupes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Mise en place du scénario par les élèves </a:t>
            </a:r>
            <a:r>
              <a:rPr lang="fr-FR" dirty="0" smtClean="0"/>
              <a:t>(1h-1h30)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Appropriation des illustrations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Écriture du scénario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Réflexion sur la mise en scène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Vérification du scénario par l’enseignant / Remédiation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b="1" dirty="0" smtClean="0"/>
              <a:t>Enregistrement de la capsule </a:t>
            </a:r>
            <a:r>
              <a:rPr lang="fr-FR" dirty="0" smtClean="0"/>
              <a:t>(30 min)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1 élève qui filme, 1 élève qui parle, 1 élève qui anime (écriture, déplacement des illustrations)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Plusieurs prises nécessaires</a:t>
            </a:r>
          </a:p>
          <a:p>
            <a:pPr lvl="1">
              <a:buFont typeface="Wingdings" pitchFamily="2" charset="2"/>
              <a:buChar char="Ø"/>
            </a:pPr>
            <a:r>
              <a:rPr lang="fr-FR" u="sng" dirty="0" smtClean="0"/>
              <a:t>Problème</a:t>
            </a:r>
            <a:r>
              <a:rPr lang="fr-FR" dirty="0" smtClean="0"/>
              <a:t> : qualité du son / bruit dans la salle (utiliser 2 salles, filmer dans le couloir)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>
              <a:buSzPct val="82000"/>
              <a:buFont typeface="Courier New" pitchFamily="49" charset="0"/>
              <a:buChar char="o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4873752"/>
          </a:xfrm>
        </p:spPr>
        <p:txBody>
          <a:bodyPr/>
          <a:lstStyle/>
          <a:p>
            <a:r>
              <a:rPr lang="fr-FR" b="1" dirty="0" smtClean="0"/>
              <a:t>Récupérer les enregistrement des capsules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Vérifier la lisibilité de la capsule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Modifier l’orientation de la capsule si besoin</a:t>
            </a:r>
          </a:p>
          <a:p>
            <a:pPr lvl="1">
              <a:buNone/>
            </a:pPr>
            <a:r>
              <a:rPr lang="fr-FR" dirty="0" smtClean="0"/>
              <a:t>         Logiciel libre gratuit « </a:t>
            </a:r>
            <a:r>
              <a:rPr lang="fr-FR" b="1" dirty="0" err="1" smtClean="0"/>
              <a:t>OpenShot</a:t>
            </a:r>
            <a:r>
              <a:rPr lang="fr-FR" b="1" dirty="0" smtClean="0"/>
              <a:t> </a:t>
            </a:r>
            <a:r>
              <a:rPr lang="fr-FR" dirty="0" smtClean="0"/>
              <a:t>Vidéo Editor»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0864" t="33203" r="22584" b="6250"/>
          <a:stretch>
            <a:fillRect/>
          </a:stretch>
        </p:blipFill>
        <p:spPr bwMode="auto">
          <a:xfrm>
            <a:off x="1714480" y="3071810"/>
            <a:ext cx="5429288" cy="32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Résultat de recherche d'images pour &quot;openshot video editor&quot;"/>
          <p:cNvPicPr>
            <a:picLocks noChangeAspect="1" noChangeArrowheads="1"/>
          </p:cNvPicPr>
          <p:nvPr/>
        </p:nvPicPr>
        <p:blipFill>
          <a:blip r:embed="rId3" cstate="print"/>
          <a:srcRect l="7623" t="14228" r="8536" b="51219"/>
          <a:stretch>
            <a:fillRect/>
          </a:stretch>
        </p:blipFill>
        <p:spPr bwMode="auto">
          <a:xfrm>
            <a:off x="4786314" y="2000240"/>
            <a:ext cx="2428892" cy="75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5616720"/>
          </a:xfrm>
        </p:spPr>
        <p:txBody>
          <a:bodyPr/>
          <a:lstStyle/>
          <a:p>
            <a:r>
              <a:rPr lang="fr-FR" b="1" dirty="0" err="1" smtClean="0"/>
              <a:t>Dépot</a:t>
            </a:r>
            <a:r>
              <a:rPr lang="fr-FR" b="1" dirty="0" smtClean="0"/>
              <a:t> toutes les capsules sur un espace collaboratif </a:t>
            </a:r>
            <a:r>
              <a:rPr lang="fr-FR" dirty="0" smtClean="0"/>
              <a:t>: Utilisation de </a:t>
            </a:r>
            <a:r>
              <a:rPr lang="fr-FR" b="1" dirty="0" err="1" smtClean="0"/>
              <a:t>Dropbox</a:t>
            </a:r>
            <a:endParaRPr lang="fr-FR" b="1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Création de l’espace par l’enseignant avec une adresse électronique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Accès des élèves par un lien </a:t>
            </a:r>
          </a:p>
          <a:p>
            <a:pPr>
              <a:buNone/>
            </a:pPr>
            <a:r>
              <a:rPr lang="fr-FR" dirty="0" smtClean="0">
                <a:hlinkClick r:id="rId2"/>
              </a:rPr>
              <a:t>https://www.dropbox.com/sh/g8t8rvsp5gl6dxu/AADEZw-N5BPKmC57kQ-AYT-Ra?dl=0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72" t="14765" r="19042" b="21743"/>
          <a:stretch>
            <a:fillRect/>
          </a:stretch>
        </p:blipFill>
        <p:spPr bwMode="auto">
          <a:xfrm>
            <a:off x="1547664" y="3068960"/>
            <a:ext cx="5688632" cy="364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4873752"/>
          </a:xfrm>
        </p:spPr>
        <p:txBody>
          <a:bodyPr/>
          <a:lstStyle/>
          <a:p>
            <a:r>
              <a:rPr lang="fr-FR" b="1" dirty="0" smtClean="0"/>
              <a:t>Vote des élèves </a:t>
            </a:r>
            <a:r>
              <a:rPr lang="fr-FR" dirty="0" smtClean="0"/>
              <a:t>pour choisir leurs capsules favorites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2 capsules </a:t>
            </a:r>
            <a:r>
              <a:rPr lang="fr-FR" dirty="0" smtClean="0"/>
              <a:t>à choisir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Argumenter</a:t>
            </a:r>
            <a:r>
              <a:rPr lang="fr-FR" dirty="0" smtClean="0"/>
              <a:t> le choix sur le bulletin de vote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000" i="1" dirty="0" smtClean="0"/>
              <a:t>Quelques exemples d’arguments</a:t>
            </a:r>
            <a:r>
              <a:rPr lang="fr-FR" dirty="0" smtClean="0"/>
              <a:t>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3717032"/>
            <a:ext cx="1714512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Dynamique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4005064"/>
            <a:ext cx="1714512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Voix claires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3212976"/>
            <a:ext cx="1944216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Bien expliqué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4293096"/>
            <a:ext cx="1872208" cy="9088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Donne envie d’apprendre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3284984"/>
            <a:ext cx="2088232" cy="9088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Différencie bien les étapes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67944" y="4293096"/>
            <a:ext cx="2016224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Bien organisé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47664" y="5445224"/>
            <a:ext cx="1714512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Original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43808" y="4869160"/>
            <a:ext cx="1714512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Ludique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19872" y="3140968"/>
            <a:ext cx="2304256" cy="9088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Bien structuré (Titre, questions)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64088" y="2924944"/>
            <a:ext cx="2376264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Bonne intonation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96136" y="4581128"/>
            <a:ext cx="1152128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Précis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0" y="5013176"/>
            <a:ext cx="3240360" cy="9088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Montre bien la circulation des cellules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203848" y="5661248"/>
            <a:ext cx="1714512" cy="5193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Coloré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4873752"/>
          </a:xfrm>
        </p:spPr>
        <p:txBody>
          <a:bodyPr/>
          <a:lstStyle/>
          <a:p>
            <a:r>
              <a:rPr lang="fr-FR" b="1" dirty="0" smtClean="0"/>
              <a:t>Création d’une banque de capsules </a:t>
            </a:r>
            <a:r>
              <a:rPr lang="fr-FR" dirty="0" smtClean="0"/>
              <a:t>de révisions sur un mur collaboratif </a:t>
            </a:r>
            <a:r>
              <a:rPr lang="fr-FR" b="1" dirty="0" err="1" smtClean="0"/>
              <a:t>Padlet</a:t>
            </a:r>
            <a:endParaRPr lang="fr-FR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2079" t="19531" r="52233" b="31640"/>
          <a:stretch>
            <a:fillRect/>
          </a:stretch>
        </p:blipFill>
        <p:spPr bwMode="auto">
          <a:xfrm>
            <a:off x="4500530" y="1714488"/>
            <a:ext cx="4643470" cy="3571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Flèche courbée vers le haut 5"/>
          <p:cNvSpPr/>
          <p:nvPr/>
        </p:nvSpPr>
        <p:spPr>
          <a:xfrm rot="20359272">
            <a:off x="3548108" y="5088426"/>
            <a:ext cx="2239419" cy="678595"/>
          </a:xfrm>
          <a:prstGeom prst="curvedUpArrow">
            <a:avLst>
              <a:gd name="adj1" fmla="val 25000"/>
              <a:gd name="adj2" fmla="val 50000"/>
              <a:gd name="adj3" fmla="val 5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t="9961" r="57687" b="8984"/>
          <a:stretch>
            <a:fillRect/>
          </a:stretch>
        </p:blipFill>
        <p:spPr bwMode="auto">
          <a:xfrm>
            <a:off x="642910" y="1928802"/>
            <a:ext cx="344919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71670" y="593467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https://www.dropbox.com/sh/t730losza8zzi48/AAAZsak8KgrYaowbolqW0NBza?dl=0</a:t>
            </a:r>
            <a:endParaRPr lang="fr-FR" sz="1400" dirty="0" smtClean="0"/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sz="2200" dirty="0" smtClean="0"/>
              <a:t>9 h / 9 h 30 : </a:t>
            </a:r>
            <a:r>
              <a:rPr lang="fr-FR" sz="2400" b="1" dirty="0" smtClean="0"/>
              <a:t>accueil, préambul</a:t>
            </a:r>
            <a:r>
              <a:rPr lang="fr-FR" b="1" dirty="0" smtClean="0"/>
              <a:t>e </a:t>
            </a:r>
            <a:r>
              <a:rPr lang="fr-FR" sz="2400" b="1" dirty="0" smtClean="0"/>
              <a:t>et attentes </a:t>
            </a:r>
          </a:p>
          <a:p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9 h 30 / 10 h 30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Qu’est-ce que c’est qu’une capsule vidéo ?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h 30 / 12 h :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  <a:endParaRPr lang="fr-FR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12 h / 13 h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repas</a:t>
            </a: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13 h / 15 h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30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15 h 30 / 16 h 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23925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Prise de recul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Reformulation +, utilisation du vocabulaire adapté</a:t>
            </a:r>
          </a:p>
          <a:p>
            <a:r>
              <a:rPr lang="fr-FR" dirty="0" smtClean="0"/>
              <a:t>Remédiation +</a:t>
            </a:r>
          </a:p>
          <a:p>
            <a:r>
              <a:rPr lang="fr-FR" dirty="0" smtClean="0"/>
              <a:t>Notion maitrisée lors de l’évaluation</a:t>
            </a:r>
          </a:p>
          <a:p>
            <a:r>
              <a:rPr lang="fr-FR" dirty="0" smtClean="0"/>
              <a:t>Créativité des élèves pour animation</a:t>
            </a:r>
          </a:p>
          <a:p>
            <a:r>
              <a:rPr lang="fr-FR" dirty="0" smtClean="0"/>
              <a:t>Choix argumenté des élèves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Limiter le délai de récupération des capsules</a:t>
            </a:r>
          </a:p>
          <a:p>
            <a:r>
              <a:rPr lang="fr-FR" dirty="0" smtClean="0"/>
              <a:t>Trouver un thème propice à la création d’une capsule</a:t>
            </a:r>
          </a:p>
          <a:p>
            <a:r>
              <a:rPr lang="fr-FR" dirty="0" smtClean="0"/>
              <a:t>Connexion internet pour visionner les capsules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/ 9 h 30 : accueil, préambule et attentes 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30 / 10 h 30 : Qu’est-ce que c’est qu’une capsule vidéo ?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h 30 / 12 h :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  <a:endParaRPr lang="fr-FR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12 h / 13 h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repas</a:t>
            </a:r>
          </a:p>
          <a:p>
            <a:r>
              <a:rPr lang="fr-FR" b="1" dirty="0"/>
              <a:t>13 h / 15 h 30 : conception d’une capsule vidéo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15 h 30 / 16 h 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26240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/ 9 h 30 : accueil, préambule et attentes 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30 / 10 h 30 : Qu’est-ce que c’est qu’une capsule vidéo ?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h 30 / 12 h :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  <a:endParaRPr lang="fr-FR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12 h / 13 h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repas</a:t>
            </a:r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13 h / 15 h 30 : conception d’une capsule vidéo</a:t>
            </a:r>
          </a:p>
          <a:p>
            <a:r>
              <a:rPr lang="fr-FR" b="1" dirty="0"/>
              <a:t>15 h 30 / 16 h : 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64737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" y="1843503"/>
            <a:ext cx="7688354" cy="3385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935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Préambule 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43608" y="2348880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sz="2400" dirty="0" err="1" smtClean="0"/>
              <a:t>Educlab</a:t>
            </a:r>
            <a:r>
              <a:rPr lang="fr-FR" sz="2400" dirty="0" smtClean="0"/>
              <a:t>, explication du lieu de formation</a:t>
            </a:r>
          </a:p>
          <a:p>
            <a:r>
              <a:rPr lang="fr-FR" dirty="0" smtClean="0"/>
              <a:t>Mobilisation partielle les PCD (à suivre)</a:t>
            </a:r>
          </a:p>
          <a:p>
            <a:r>
              <a:rPr lang="fr-FR" dirty="0" smtClean="0"/>
              <a:t>Objectif simple -&gt; capsule -&gt; à mobiliser in situ (article)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739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Vos attentes </a:t>
            </a:r>
            <a:r>
              <a:rPr lang="fr-FR" b="1" dirty="0" smtClean="0"/>
              <a:t>? … en 1 mot 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3426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Organisation</a:t>
            </a: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24482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900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9 h / 9 h 30 : accueil, préambule et attentes </a:t>
            </a:r>
          </a:p>
          <a:p>
            <a:r>
              <a:rPr lang="fr-FR" b="1" dirty="0"/>
              <a:t>9 h 30 / 10 h 30 : Qu’est-ce que c’est qu’une capsule vidéo ?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10 h 30 / 12 h : 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  <a:endParaRPr lang="fr-FR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12 h / 13 h :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repas</a:t>
            </a:r>
          </a:p>
          <a:p>
            <a:r>
              <a:rPr lang="fr-FR" sz="2400" dirty="0" smtClean="0">
                <a:solidFill>
                  <a:schemeClr val="bg1">
                    <a:lumMod val="75000"/>
                  </a:schemeClr>
                </a:solidFill>
              </a:rPr>
              <a:t>13 h / 15 h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30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conception d’une capsule vidéo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15 h 30 / 16 h :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présentations et bilan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0D736-344C-4D96-AA65-D0B2AB3C626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0197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4282" y="1214422"/>
            <a:ext cx="86868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fr-FR" sz="2400" dirty="0" smtClean="0"/>
              <a:t>Pour vous ?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124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4282" y="1214422"/>
            <a:ext cx="86868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fr-FR" sz="2400" dirty="0" smtClean="0"/>
              <a:t>Méthode </a:t>
            </a:r>
            <a:r>
              <a:rPr lang="fr-FR" sz="2400" dirty="0" err="1" smtClean="0"/>
              <a:t>quintilienne</a:t>
            </a:r>
            <a:r>
              <a:rPr lang="fr-FR" sz="2400" dirty="0" smtClean="0"/>
              <a:t> QQOCCQP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80452" y="162880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 smtClean="0"/>
              <a:t>Qui ?</a:t>
            </a:r>
          </a:p>
          <a:p>
            <a:pPr lvl="1"/>
            <a:r>
              <a:rPr lang="fr-FR" sz="2800" dirty="0" smtClean="0"/>
              <a:t>Quoi ?</a:t>
            </a:r>
          </a:p>
          <a:p>
            <a:pPr lvl="1"/>
            <a:r>
              <a:rPr lang="fr-FR" sz="2800" dirty="0" smtClean="0"/>
              <a:t>Où ?</a:t>
            </a:r>
          </a:p>
          <a:p>
            <a:pPr lvl="1"/>
            <a:r>
              <a:rPr lang="fr-FR" sz="2800" dirty="0" smtClean="0"/>
              <a:t>Comment ?</a:t>
            </a:r>
          </a:p>
          <a:p>
            <a:pPr lvl="1"/>
            <a:r>
              <a:rPr lang="fr-FR" sz="2800" dirty="0" smtClean="0"/>
              <a:t>Combien ?</a:t>
            </a:r>
          </a:p>
          <a:p>
            <a:pPr lvl="1"/>
            <a:r>
              <a:rPr lang="fr-FR" sz="2800" dirty="0" smtClean="0"/>
              <a:t>Quand ?</a:t>
            </a:r>
          </a:p>
          <a:p>
            <a:pPr lvl="1"/>
            <a:r>
              <a:rPr lang="fr-FR" sz="2800" dirty="0" smtClean="0"/>
              <a:t>Pourquoi ?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019">
            <a:off x="3105495" y="2633800"/>
            <a:ext cx="5316301" cy="2453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49999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703282"/>
          </a:xfrm>
        </p:spPr>
        <p:txBody>
          <a:bodyPr>
            <a:normAutofit/>
          </a:bodyPr>
          <a:lstStyle/>
          <a:p>
            <a:r>
              <a:rPr lang="fr-FR" b="1" dirty="0" smtClean="0"/>
              <a:t> Qu’est-ce qu’une capsule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7467600" cy="4873752"/>
          </a:xfrm>
        </p:spPr>
        <p:txBody>
          <a:bodyPr/>
          <a:lstStyle/>
          <a:p>
            <a:endParaRPr lang="fr-FR" dirty="0" smtClean="0"/>
          </a:p>
          <a:p>
            <a:pPr lvl="1"/>
            <a:r>
              <a:rPr lang="fr-FR" sz="2800" dirty="0" smtClean="0">
                <a:solidFill>
                  <a:schemeClr val="bg1">
                    <a:lumMod val="85000"/>
                  </a:schemeClr>
                </a:solidFill>
              </a:rPr>
              <a:t>Qui ?</a:t>
            </a:r>
          </a:p>
          <a:p>
            <a:pPr marL="365760" lvl="1" indent="0">
              <a:spcBef>
                <a:spcPct val="0"/>
              </a:spcBef>
              <a:buNone/>
            </a:pPr>
            <a:r>
              <a:rPr lang="fr-FR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Quoi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Où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Comment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Combien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Quand ?</a:t>
            </a:r>
          </a:p>
          <a:p>
            <a:pPr lvl="1"/>
            <a:r>
              <a:rPr lang="fr-FR" sz="2800" dirty="0">
                <a:solidFill>
                  <a:schemeClr val="bg1">
                    <a:lumMod val="85000"/>
                  </a:schemeClr>
                </a:solidFill>
              </a:rPr>
              <a:t>Pourquoi ?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60319" y="386104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</a:t>
            </a:r>
            <a:r>
              <a:rPr lang="fr-FR" b="1" dirty="0"/>
              <a:t>capsule vidéo</a:t>
            </a:r>
            <a:r>
              <a:rPr lang="fr-FR" dirty="0"/>
              <a:t> est une vidéo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Courte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Scénarisée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traitant </a:t>
            </a:r>
            <a:r>
              <a:rPr lang="fr-FR" dirty="0"/>
              <a:t>d’un sujet, une notion ou d’un </a:t>
            </a:r>
            <a:r>
              <a:rPr lang="fr-FR" dirty="0" smtClean="0"/>
              <a:t>thème relativement ponctuel.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7334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« </a:t>
            </a:r>
            <a:r>
              <a:rPr lang="fr-FR" dirty="0"/>
              <a:t>capsule » </a:t>
            </a:r>
            <a:r>
              <a:rPr lang="fr-FR" dirty="0" smtClean="0"/>
              <a:t>= une </a:t>
            </a:r>
            <a:r>
              <a:rPr lang="fr-FR" dirty="0"/>
              <a:t>production </a:t>
            </a:r>
            <a:r>
              <a:rPr lang="fr-FR" b="1" dirty="0"/>
              <a:t>écrite, orale ou audiovisuelle</a:t>
            </a:r>
            <a:r>
              <a:rPr lang="fr-FR" dirty="0"/>
              <a:t> qui traite, de manière condensée, d’un sujet ou d’un thème donné ".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5789" y="232997"/>
            <a:ext cx="1294970" cy="540060"/>
          </a:xfrm>
          <a:prstGeom prst="wedgeRectCallout">
            <a:avLst>
              <a:gd name="adj1" fmla="val -20833"/>
              <a:gd name="adj2" fmla="val 1483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Formes variées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933214" y="2848459"/>
            <a:ext cx="1294970" cy="540060"/>
          </a:xfrm>
          <a:prstGeom prst="wedgeRectCallout">
            <a:avLst>
              <a:gd name="adj1" fmla="val -68230"/>
              <a:gd name="adj2" fmla="val -16016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« Court »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092280" y="2369560"/>
            <a:ext cx="1294970" cy="540060"/>
          </a:xfrm>
          <a:prstGeom prst="wedgeRectCallout">
            <a:avLst>
              <a:gd name="adj1" fmla="val -81772"/>
              <a:gd name="adj2" fmla="val -7202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Élément précis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54920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771</TotalTime>
  <Words>1343</Words>
  <Application>Microsoft Office PowerPoint</Application>
  <PresentationFormat>Affichage à l'écran (4:3)</PresentationFormat>
  <Paragraphs>320</Paragraphs>
  <Slides>33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Oriel</vt:lpstr>
      <vt:lpstr>Conception de Capsules vidéo</vt:lpstr>
      <vt:lpstr>Organisation</vt:lpstr>
      <vt:lpstr>Organisation</vt:lpstr>
      <vt:lpstr>Préambule </vt:lpstr>
      <vt:lpstr>Vos attentes ? … en 1 mot </vt:lpstr>
      <vt:lpstr>Organisation</vt:lpstr>
      <vt:lpstr> Qu’est-ce qu’une capsule ?</vt:lpstr>
      <vt:lpstr> Qu’est-ce qu’une capsule ?</vt:lpstr>
      <vt:lpstr> Qu’est-ce qu’une capsule ?</vt:lpstr>
      <vt:lpstr> Qu’est-ce qu’une capsule ?</vt:lpstr>
      <vt:lpstr>Diapositive 11</vt:lpstr>
      <vt:lpstr> Qu’est-ce qu’une capsule ?</vt:lpstr>
      <vt:lpstr> Qu’est-ce qu’une capsule ?</vt:lpstr>
      <vt:lpstr>Diapositive 14</vt:lpstr>
      <vt:lpstr> Qu’est-ce qu’une capsule ?</vt:lpstr>
      <vt:lpstr> Qu’est-ce qu’une capsule ?</vt:lpstr>
      <vt:lpstr> Qu’est-ce qu’une capsule ?</vt:lpstr>
      <vt:lpstr>Organisation</vt:lpstr>
      <vt:lpstr>Organisation</vt:lpstr>
      <vt:lpstr> Point de départ</vt:lpstr>
      <vt:lpstr>Points forts de ces capsules</vt:lpstr>
      <vt:lpstr>Cahier des charges</vt:lpstr>
      <vt:lpstr>Mise en oeuvre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Prise de recul</vt:lpstr>
      <vt:lpstr>Organisation</vt:lpstr>
      <vt:lpstr>Organisation</vt:lpstr>
      <vt:lpstr>Diapositive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 Capsules vidéo</dc:title>
  <dc:creator>philippe baraille</dc:creator>
  <cp:lastModifiedBy>Mr</cp:lastModifiedBy>
  <cp:revision>82</cp:revision>
  <dcterms:created xsi:type="dcterms:W3CDTF">2018-12-05T14:15:59Z</dcterms:created>
  <dcterms:modified xsi:type="dcterms:W3CDTF">2019-12-05T18:45:06Z</dcterms:modified>
</cp:coreProperties>
</file>