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519" r:id="rId4"/>
    <p:sldId id="524" r:id="rId5"/>
    <p:sldId id="520" r:id="rId6"/>
    <p:sldId id="521" r:id="rId7"/>
    <p:sldId id="522" r:id="rId8"/>
    <p:sldId id="523" r:id="rId9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OMEL" initials="FG" lastIdx="0" clrIdx="0">
    <p:extLst>
      <p:ext uri="{19B8F6BF-5375-455C-9EA6-DF929625EA0E}">
        <p15:presenceInfo xmlns:p15="http://schemas.microsoft.com/office/powerpoint/2012/main" userId="S-1-5-21-963520123-2576099715-2940817656-2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61C08-4FA5-4AB2-A334-3AB84F0DA36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96A5C9B-BDC8-430C-8F76-6C0227AB941D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Formation </a:t>
          </a:r>
        </a:p>
      </dgm:t>
    </dgm:pt>
    <dgm:pt modelId="{F6AAECED-D922-4C0B-8D38-4A778606D035}" type="parTrans" cxnId="{B25D18D0-D932-4F2C-BA97-7C06C7899FC4}">
      <dgm:prSet/>
      <dgm:spPr/>
      <dgm:t>
        <a:bodyPr/>
        <a:lstStyle/>
        <a:p>
          <a:endParaRPr lang="fr-FR"/>
        </a:p>
      </dgm:t>
    </dgm:pt>
    <dgm:pt modelId="{A830CE27-F102-4324-8E92-6294CCF58F3F}" type="sibTrans" cxnId="{B25D18D0-D932-4F2C-BA97-7C06C7899FC4}">
      <dgm:prSet/>
      <dgm:spPr/>
      <dgm:t>
        <a:bodyPr/>
        <a:lstStyle/>
        <a:p>
          <a:endParaRPr lang="fr-FR"/>
        </a:p>
      </dgm:t>
    </dgm:pt>
    <dgm:pt modelId="{FFB0E45C-BD2C-4741-B5D2-FED562E2D2E7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Déploiement</a:t>
          </a:r>
        </a:p>
        <a:p>
          <a:r>
            <a:rPr lang="fr-FR" dirty="0"/>
            <a:t>Collègues</a:t>
          </a:r>
        </a:p>
        <a:p>
          <a:r>
            <a:rPr lang="fr-FR" dirty="0"/>
            <a:t>« en classe »</a:t>
          </a:r>
        </a:p>
      </dgm:t>
    </dgm:pt>
    <dgm:pt modelId="{0FACE757-A881-4A8A-8132-71C02D6B6D9D}" type="parTrans" cxnId="{73A713EE-F815-4A6D-913B-7CCE9DA3D895}">
      <dgm:prSet/>
      <dgm:spPr/>
      <dgm:t>
        <a:bodyPr/>
        <a:lstStyle/>
        <a:p>
          <a:endParaRPr lang="fr-FR"/>
        </a:p>
      </dgm:t>
    </dgm:pt>
    <dgm:pt modelId="{C039C4F0-2C1C-4F75-91F7-356DAE5FF540}" type="sibTrans" cxnId="{73A713EE-F815-4A6D-913B-7CCE9DA3D895}">
      <dgm:prSet/>
      <dgm:spPr/>
      <dgm:t>
        <a:bodyPr/>
        <a:lstStyle/>
        <a:p>
          <a:endParaRPr lang="fr-FR"/>
        </a:p>
      </dgm:t>
    </dgm:pt>
    <dgm:pt modelId="{6F9B141A-5D09-40AF-BB6C-FA41F08FF04F}" type="pres">
      <dgm:prSet presAssocID="{5DD61C08-4FA5-4AB2-A334-3AB84F0DA36B}" presName="Name0" presStyleCnt="0">
        <dgm:presLayoutVars>
          <dgm:dir/>
          <dgm:resizeHandles val="exact"/>
        </dgm:presLayoutVars>
      </dgm:prSet>
      <dgm:spPr/>
    </dgm:pt>
    <dgm:pt modelId="{DB8FAE62-56E7-46B0-B7BC-F9D9BA52F4F5}" type="pres">
      <dgm:prSet presAssocID="{096A5C9B-BDC8-430C-8F76-6C0227AB941D}" presName="node" presStyleLbl="node1" presStyleIdx="0" presStyleCnt="2">
        <dgm:presLayoutVars>
          <dgm:bulletEnabled val="1"/>
        </dgm:presLayoutVars>
      </dgm:prSet>
      <dgm:spPr/>
    </dgm:pt>
    <dgm:pt modelId="{8B64683E-369A-442D-AD90-A97398D3A029}" type="pres">
      <dgm:prSet presAssocID="{A830CE27-F102-4324-8E92-6294CCF58F3F}" presName="sibTrans" presStyleLbl="sibTrans2D1" presStyleIdx="0" presStyleCnt="1"/>
      <dgm:spPr/>
    </dgm:pt>
    <dgm:pt modelId="{A8F790A7-9C2C-4101-813E-0A0728E73962}" type="pres">
      <dgm:prSet presAssocID="{A830CE27-F102-4324-8E92-6294CCF58F3F}" presName="connectorText" presStyleLbl="sibTrans2D1" presStyleIdx="0" presStyleCnt="1"/>
      <dgm:spPr/>
    </dgm:pt>
    <dgm:pt modelId="{DEF92552-76E3-4403-9DDC-BFC019185C6E}" type="pres">
      <dgm:prSet presAssocID="{FFB0E45C-BD2C-4741-B5D2-FED562E2D2E7}" presName="node" presStyleLbl="node1" presStyleIdx="1" presStyleCnt="2">
        <dgm:presLayoutVars>
          <dgm:bulletEnabled val="1"/>
        </dgm:presLayoutVars>
      </dgm:prSet>
      <dgm:spPr/>
    </dgm:pt>
  </dgm:ptLst>
  <dgm:cxnLst>
    <dgm:cxn modelId="{2ABED327-C66E-4ECC-BFBA-CC301BEF71D0}" type="presOf" srcId="{FFB0E45C-BD2C-4741-B5D2-FED562E2D2E7}" destId="{DEF92552-76E3-4403-9DDC-BFC019185C6E}" srcOrd="0" destOrd="0" presId="urn:microsoft.com/office/officeart/2005/8/layout/process1"/>
    <dgm:cxn modelId="{6638FB42-703F-49B7-910F-1442BFB4668A}" type="presOf" srcId="{096A5C9B-BDC8-430C-8F76-6C0227AB941D}" destId="{DB8FAE62-56E7-46B0-B7BC-F9D9BA52F4F5}" srcOrd="0" destOrd="0" presId="urn:microsoft.com/office/officeart/2005/8/layout/process1"/>
    <dgm:cxn modelId="{E3829B75-CE44-455F-AE77-1B757907F774}" type="presOf" srcId="{A830CE27-F102-4324-8E92-6294CCF58F3F}" destId="{8B64683E-369A-442D-AD90-A97398D3A029}" srcOrd="0" destOrd="0" presId="urn:microsoft.com/office/officeart/2005/8/layout/process1"/>
    <dgm:cxn modelId="{6BE0A4A9-BA66-4A60-8EDB-F0D2E20C0AFD}" type="presOf" srcId="{5DD61C08-4FA5-4AB2-A334-3AB84F0DA36B}" destId="{6F9B141A-5D09-40AF-BB6C-FA41F08FF04F}" srcOrd="0" destOrd="0" presId="urn:microsoft.com/office/officeart/2005/8/layout/process1"/>
    <dgm:cxn modelId="{B25D18D0-D932-4F2C-BA97-7C06C7899FC4}" srcId="{5DD61C08-4FA5-4AB2-A334-3AB84F0DA36B}" destId="{096A5C9B-BDC8-430C-8F76-6C0227AB941D}" srcOrd="0" destOrd="0" parTransId="{F6AAECED-D922-4C0B-8D38-4A778606D035}" sibTransId="{A830CE27-F102-4324-8E92-6294CCF58F3F}"/>
    <dgm:cxn modelId="{42452BE1-53A6-4F98-B12D-4B0D777ADC9C}" type="presOf" srcId="{A830CE27-F102-4324-8E92-6294CCF58F3F}" destId="{A8F790A7-9C2C-4101-813E-0A0728E73962}" srcOrd="1" destOrd="0" presId="urn:microsoft.com/office/officeart/2005/8/layout/process1"/>
    <dgm:cxn modelId="{73A713EE-F815-4A6D-913B-7CCE9DA3D895}" srcId="{5DD61C08-4FA5-4AB2-A334-3AB84F0DA36B}" destId="{FFB0E45C-BD2C-4741-B5D2-FED562E2D2E7}" srcOrd="1" destOrd="0" parTransId="{0FACE757-A881-4A8A-8132-71C02D6B6D9D}" sibTransId="{C039C4F0-2C1C-4F75-91F7-356DAE5FF540}"/>
    <dgm:cxn modelId="{83A07830-8F04-4F96-AA6F-941D1E8630AD}" type="presParOf" srcId="{6F9B141A-5D09-40AF-BB6C-FA41F08FF04F}" destId="{DB8FAE62-56E7-46B0-B7BC-F9D9BA52F4F5}" srcOrd="0" destOrd="0" presId="urn:microsoft.com/office/officeart/2005/8/layout/process1"/>
    <dgm:cxn modelId="{4A9D8E2C-7499-4EFC-A995-FAC0C2A2A246}" type="presParOf" srcId="{6F9B141A-5D09-40AF-BB6C-FA41F08FF04F}" destId="{8B64683E-369A-442D-AD90-A97398D3A029}" srcOrd="1" destOrd="0" presId="urn:microsoft.com/office/officeart/2005/8/layout/process1"/>
    <dgm:cxn modelId="{82F7329F-76B0-4E09-97C2-F1840C6BEFEF}" type="presParOf" srcId="{8B64683E-369A-442D-AD90-A97398D3A029}" destId="{A8F790A7-9C2C-4101-813E-0A0728E73962}" srcOrd="0" destOrd="0" presId="urn:microsoft.com/office/officeart/2005/8/layout/process1"/>
    <dgm:cxn modelId="{8ED3E4EE-797D-40FD-AD68-678B9F93E118}" type="presParOf" srcId="{6F9B141A-5D09-40AF-BB6C-FA41F08FF04F}" destId="{DEF92552-76E3-4403-9DDC-BFC019185C6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61C08-4FA5-4AB2-A334-3AB84F0DA36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96A5C9B-BDC8-430C-8F76-6C0227AB941D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Formation </a:t>
          </a:r>
        </a:p>
      </dgm:t>
    </dgm:pt>
    <dgm:pt modelId="{F6AAECED-D922-4C0B-8D38-4A778606D035}" type="parTrans" cxnId="{B25D18D0-D932-4F2C-BA97-7C06C7899FC4}">
      <dgm:prSet/>
      <dgm:spPr/>
      <dgm:t>
        <a:bodyPr/>
        <a:lstStyle/>
        <a:p>
          <a:endParaRPr lang="fr-FR"/>
        </a:p>
      </dgm:t>
    </dgm:pt>
    <dgm:pt modelId="{A830CE27-F102-4324-8E92-6294CCF58F3F}" type="sibTrans" cxnId="{B25D18D0-D932-4F2C-BA97-7C06C7899FC4}">
      <dgm:prSet/>
      <dgm:spPr/>
      <dgm:t>
        <a:bodyPr/>
        <a:lstStyle/>
        <a:p>
          <a:endParaRPr lang="fr-FR"/>
        </a:p>
      </dgm:t>
    </dgm:pt>
    <dgm:pt modelId="{FFB0E45C-BD2C-4741-B5D2-FED562E2D2E7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Déploiement</a:t>
          </a:r>
        </a:p>
        <a:p>
          <a:r>
            <a:rPr lang="fr-FR" dirty="0"/>
            <a:t>collègues</a:t>
          </a:r>
        </a:p>
      </dgm:t>
    </dgm:pt>
    <dgm:pt modelId="{0FACE757-A881-4A8A-8132-71C02D6B6D9D}" type="parTrans" cxnId="{73A713EE-F815-4A6D-913B-7CCE9DA3D895}">
      <dgm:prSet/>
      <dgm:spPr/>
      <dgm:t>
        <a:bodyPr/>
        <a:lstStyle/>
        <a:p>
          <a:endParaRPr lang="fr-FR"/>
        </a:p>
      </dgm:t>
    </dgm:pt>
    <dgm:pt modelId="{C039C4F0-2C1C-4F75-91F7-356DAE5FF540}" type="sibTrans" cxnId="{73A713EE-F815-4A6D-913B-7CCE9DA3D895}">
      <dgm:prSet/>
      <dgm:spPr/>
      <dgm:t>
        <a:bodyPr/>
        <a:lstStyle/>
        <a:p>
          <a:endParaRPr lang="fr-FR"/>
        </a:p>
      </dgm:t>
    </dgm:pt>
    <dgm:pt modelId="{6F9B141A-5D09-40AF-BB6C-FA41F08FF04F}" type="pres">
      <dgm:prSet presAssocID="{5DD61C08-4FA5-4AB2-A334-3AB84F0DA36B}" presName="Name0" presStyleCnt="0">
        <dgm:presLayoutVars>
          <dgm:dir/>
          <dgm:resizeHandles val="exact"/>
        </dgm:presLayoutVars>
      </dgm:prSet>
      <dgm:spPr/>
    </dgm:pt>
    <dgm:pt modelId="{DB8FAE62-56E7-46B0-B7BC-F9D9BA52F4F5}" type="pres">
      <dgm:prSet presAssocID="{096A5C9B-BDC8-430C-8F76-6C0227AB941D}" presName="node" presStyleLbl="node1" presStyleIdx="0" presStyleCnt="2">
        <dgm:presLayoutVars>
          <dgm:bulletEnabled val="1"/>
        </dgm:presLayoutVars>
      </dgm:prSet>
      <dgm:spPr/>
    </dgm:pt>
    <dgm:pt modelId="{8B64683E-369A-442D-AD90-A97398D3A029}" type="pres">
      <dgm:prSet presAssocID="{A830CE27-F102-4324-8E92-6294CCF58F3F}" presName="sibTrans" presStyleLbl="sibTrans2D1" presStyleIdx="0" presStyleCnt="1"/>
      <dgm:spPr/>
    </dgm:pt>
    <dgm:pt modelId="{A8F790A7-9C2C-4101-813E-0A0728E73962}" type="pres">
      <dgm:prSet presAssocID="{A830CE27-F102-4324-8E92-6294CCF58F3F}" presName="connectorText" presStyleLbl="sibTrans2D1" presStyleIdx="0" presStyleCnt="1"/>
      <dgm:spPr/>
    </dgm:pt>
    <dgm:pt modelId="{DEF92552-76E3-4403-9DDC-BFC019185C6E}" type="pres">
      <dgm:prSet presAssocID="{FFB0E45C-BD2C-4741-B5D2-FED562E2D2E7}" presName="node" presStyleLbl="node1" presStyleIdx="1" presStyleCnt="2">
        <dgm:presLayoutVars>
          <dgm:bulletEnabled val="1"/>
        </dgm:presLayoutVars>
      </dgm:prSet>
      <dgm:spPr/>
    </dgm:pt>
  </dgm:ptLst>
  <dgm:cxnLst>
    <dgm:cxn modelId="{2ABED327-C66E-4ECC-BFBA-CC301BEF71D0}" type="presOf" srcId="{FFB0E45C-BD2C-4741-B5D2-FED562E2D2E7}" destId="{DEF92552-76E3-4403-9DDC-BFC019185C6E}" srcOrd="0" destOrd="0" presId="urn:microsoft.com/office/officeart/2005/8/layout/process1"/>
    <dgm:cxn modelId="{6638FB42-703F-49B7-910F-1442BFB4668A}" type="presOf" srcId="{096A5C9B-BDC8-430C-8F76-6C0227AB941D}" destId="{DB8FAE62-56E7-46B0-B7BC-F9D9BA52F4F5}" srcOrd="0" destOrd="0" presId="urn:microsoft.com/office/officeart/2005/8/layout/process1"/>
    <dgm:cxn modelId="{E3829B75-CE44-455F-AE77-1B757907F774}" type="presOf" srcId="{A830CE27-F102-4324-8E92-6294CCF58F3F}" destId="{8B64683E-369A-442D-AD90-A97398D3A029}" srcOrd="0" destOrd="0" presId="urn:microsoft.com/office/officeart/2005/8/layout/process1"/>
    <dgm:cxn modelId="{6BE0A4A9-BA66-4A60-8EDB-F0D2E20C0AFD}" type="presOf" srcId="{5DD61C08-4FA5-4AB2-A334-3AB84F0DA36B}" destId="{6F9B141A-5D09-40AF-BB6C-FA41F08FF04F}" srcOrd="0" destOrd="0" presId="urn:microsoft.com/office/officeart/2005/8/layout/process1"/>
    <dgm:cxn modelId="{B25D18D0-D932-4F2C-BA97-7C06C7899FC4}" srcId="{5DD61C08-4FA5-4AB2-A334-3AB84F0DA36B}" destId="{096A5C9B-BDC8-430C-8F76-6C0227AB941D}" srcOrd="0" destOrd="0" parTransId="{F6AAECED-D922-4C0B-8D38-4A778606D035}" sibTransId="{A830CE27-F102-4324-8E92-6294CCF58F3F}"/>
    <dgm:cxn modelId="{42452BE1-53A6-4F98-B12D-4B0D777ADC9C}" type="presOf" srcId="{A830CE27-F102-4324-8E92-6294CCF58F3F}" destId="{A8F790A7-9C2C-4101-813E-0A0728E73962}" srcOrd="1" destOrd="0" presId="urn:microsoft.com/office/officeart/2005/8/layout/process1"/>
    <dgm:cxn modelId="{73A713EE-F815-4A6D-913B-7CCE9DA3D895}" srcId="{5DD61C08-4FA5-4AB2-A334-3AB84F0DA36B}" destId="{FFB0E45C-BD2C-4741-B5D2-FED562E2D2E7}" srcOrd="1" destOrd="0" parTransId="{0FACE757-A881-4A8A-8132-71C02D6B6D9D}" sibTransId="{C039C4F0-2C1C-4F75-91F7-356DAE5FF540}"/>
    <dgm:cxn modelId="{83A07830-8F04-4F96-AA6F-941D1E8630AD}" type="presParOf" srcId="{6F9B141A-5D09-40AF-BB6C-FA41F08FF04F}" destId="{DB8FAE62-56E7-46B0-B7BC-F9D9BA52F4F5}" srcOrd="0" destOrd="0" presId="urn:microsoft.com/office/officeart/2005/8/layout/process1"/>
    <dgm:cxn modelId="{4A9D8E2C-7499-4EFC-A995-FAC0C2A2A246}" type="presParOf" srcId="{6F9B141A-5D09-40AF-BB6C-FA41F08FF04F}" destId="{8B64683E-369A-442D-AD90-A97398D3A029}" srcOrd="1" destOrd="0" presId="urn:microsoft.com/office/officeart/2005/8/layout/process1"/>
    <dgm:cxn modelId="{82F7329F-76B0-4E09-97C2-F1840C6BEFEF}" type="presParOf" srcId="{8B64683E-369A-442D-AD90-A97398D3A029}" destId="{A8F790A7-9C2C-4101-813E-0A0728E73962}" srcOrd="0" destOrd="0" presId="urn:microsoft.com/office/officeart/2005/8/layout/process1"/>
    <dgm:cxn modelId="{8ED3E4EE-797D-40FD-AD68-678B9F93E118}" type="presParOf" srcId="{6F9B141A-5D09-40AF-BB6C-FA41F08FF04F}" destId="{DEF92552-76E3-4403-9DDC-BFC019185C6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61C08-4FA5-4AB2-A334-3AB84F0DA36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96A5C9B-BDC8-430C-8F76-6C0227AB941D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Formation </a:t>
          </a:r>
        </a:p>
      </dgm:t>
    </dgm:pt>
    <dgm:pt modelId="{F6AAECED-D922-4C0B-8D38-4A778606D035}" type="parTrans" cxnId="{B25D18D0-D932-4F2C-BA97-7C06C7899FC4}">
      <dgm:prSet/>
      <dgm:spPr/>
      <dgm:t>
        <a:bodyPr/>
        <a:lstStyle/>
        <a:p>
          <a:endParaRPr lang="fr-FR"/>
        </a:p>
      </dgm:t>
    </dgm:pt>
    <dgm:pt modelId="{A830CE27-F102-4324-8E92-6294CCF58F3F}" type="sibTrans" cxnId="{B25D18D0-D932-4F2C-BA97-7C06C7899FC4}">
      <dgm:prSet/>
      <dgm:spPr/>
      <dgm:t>
        <a:bodyPr/>
        <a:lstStyle/>
        <a:p>
          <a:endParaRPr lang="fr-FR"/>
        </a:p>
      </dgm:t>
    </dgm:pt>
    <dgm:pt modelId="{FFB0E45C-BD2C-4741-B5D2-FED562E2D2E7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Déploiement</a:t>
          </a:r>
        </a:p>
        <a:p>
          <a:r>
            <a:rPr lang="fr-FR" dirty="0"/>
            <a:t>collègues</a:t>
          </a:r>
        </a:p>
      </dgm:t>
    </dgm:pt>
    <dgm:pt modelId="{0FACE757-A881-4A8A-8132-71C02D6B6D9D}" type="parTrans" cxnId="{73A713EE-F815-4A6D-913B-7CCE9DA3D895}">
      <dgm:prSet/>
      <dgm:spPr/>
      <dgm:t>
        <a:bodyPr/>
        <a:lstStyle/>
        <a:p>
          <a:endParaRPr lang="fr-FR"/>
        </a:p>
      </dgm:t>
    </dgm:pt>
    <dgm:pt modelId="{C039C4F0-2C1C-4F75-91F7-356DAE5FF540}" type="sibTrans" cxnId="{73A713EE-F815-4A6D-913B-7CCE9DA3D895}">
      <dgm:prSet/>
      <dgm:spPr/>
      <dgm:t>
        <a:bodyPr/>
        <a:lstStyle/>
        <a:p>
          <a:endParaRPr lang="fr-FR"/>
        </a:p>
      </dgm:t>
    </dgm:pt>
    <dgm:pt modelId="{99411042-25B7-4559-9732-75003CB35A1E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Production(s)</a:t>
          </a:r>
        </a:p>
      </dgm:t>
    </dgm:pt>
    <dgm:pt modelId="{B2892223-AE65-4B2C-B291-E066156FCA99}" type="parTrans" cxnId="{4F73974C-890E-4547-9333-8293BDB564BD}">
      <dgm:prSet/>
      <dgm:spPr/>
      <dgm:t>
        <a:bodyPr/>
        <a:lstStyle/>
        <a:p>
          <a:endParaRPr lang="fr-FR"/>
        </a:p>
      </dgm:t>
    </dgm:pt>
    <dgm:pt modelId="{FE61A206-0D0D-4857-B327-0192EE515055}" type="sibTrans" cxnId="{4F73974C-890E-4547-9333-8293BDB564BD}">
      <dgm:prSet/>
      <dgm:spPr/>
      <dgm:t>
        <a:bodyPr/>
        <a:lstStyle/>
        <a:p>
          <a:endParaRPr lang="fr-FR"/>
        </a:p>
      </dgm:t>
    </dgm:pt>
    <dgm:pt modelId="{6F9B141A-5D09-40AF-BB6C-FA41F08FF04F}" type="pres">
      <dgm:prSet presAssocID="{5DD61C08-4FA5-4AB2-A334-3AB84F0DA36B}" presName="Name0" presStyleCnt="0">
        <dgm:presLayoutVars>
          <dgm:dir/>
          <dgm:resizeHandles val="exact"/>
        </dgm:presLayoutVars>
      </dgm:prSet>
      <dgm:spPr/>
    </dgm:pt>
    <dgm:pt modelId="{DB8FAE62-56E7-46B0-B7BC-F9D9BA52F4F5}" type="pres">
      <dgm:prSet presAssocID="{096A5C9B-BDC8-430C-8F76-6C0227AB941D}" presName="node" presStyleLbl="node1" presStyleIdx="0" presStyleCnt="3">
        <dgm:presLayoutVars>
          <dgm:bulletEnabled val="1"/>
        </dgm:presLayoutVars>
      </dgm:prSet>
      <dgm:spPr/>
    </dgm:pt>
    <dgm:pt modelId="{8B64683E-369A-442D-AD90-A97398D3A029}" type="pres">
      <dgm:prSet presAssocID="{A830CE27-F102-4324-8E92-6294CCF58F3F}" presName="sibTrans" presStyleLbl="sibTrans2D1" presStyleIdx="0" presStyleCnt="2"/>
      <dgm:spPr/>
    </dgm:pt>
    <dgm:pt modelId="{A8F790A7-9C2C-4101-813E-0A0728E73962}" type="pres">
      <dgm:prSet presAssocID="{A830CE27-F102-4324-8E92-6294CCF58F3F}" presName="connectorText" presStyleLbl="sibTrans2D1" presStyleIdx="0" presStyleCnt="2"/>
      <dgm:spPr/>
    </dgm:pt>
    <dgm:pt modelId="{ECFAC683-37AD-4F73-9D8E-0DB3872711F9}" type="pres">
      <dgm:prSet presAssocID="{99411042-25B7-4559-9732-75003CB35A1E}" presName="node" presStyleLbl="node1" presStyleIdx="1" presStyleCnt="3">
        <dgm:presLayoutVars>
          <dgm:bulletEnabled val="1"/>
        </dgm:presLayoutVars>
      </dgm:prSet>
      <dgm:spPr/>
    </dgm:pt>
    <dgm:pt modelId="{3685C9D8-FF33-4437-B9E3-F9A7E2CA52AC}" type="pres">
      <dgm:prSet presAssocID="{FE61A206-0D0D-4857-B327-0192EE515055}" presName="sibTrans" presStyleLbl="sibTrans2D1" presStyleIdx="1" presStyleCnt="2"/>
      <dgm:spPr/>
    </dgm:pt>
    <dgm:pt modelId="{0DDD0701-702D-4E35-85EB-6DB591CC8342}" type="pres">
      <dgm:prSet presAssocID="{FE61A206-0D0D-4857-B327-0192EE515055}" presName="connectorText" presStyleLbl="sibTrans2D1" presStyleIdx="1" presStyleCnt="2"/>
      <dgm:spPr/>
    </dgm:pt>
    <dgm:pt modelId="{DEF92552-76E3-4403-9DDC-BFC019185C6E}" type="pres">
      <dgm:prSet presAssocID="{FFB0E45C-BD2C-4741-B5D2-FED562E2D2E7}" presName="node" presStyleLbl="node1" presStyleIdx="2" presStyleCnt="3">
        <dgm:presLayoutVars>
          <dgm:bulletEnabled val="1"/>
        </dgm:presLayoutVars>
      </dgm:prSet>
      <dgm:spPr/>
    </dgm:pt>
  </dgm:ptLst>
  <dgm:cxnLst>
    <dgm:cxn modelId="{2ABED327-C66E-4ECC-BFBA-CC301BEF71D0}" type="presOf" srcId="{FFB0E45C-BD2C-4741-B5D2-FED562E2D2E7}" destId="{DEF92552-76E3-4403-9DDC-BFC019185C6E}" srcOrd="0" destOrd="0" presId="urn:microsoft.com/office/officeart/2005/8/layout/process1"/>
    <dgm:cxn modelId="{2376D130-740F-46FC-8459-7F1DE29CA414}" type="presOf" srcId="{FE61A206-0D0D-4857-B327-0192EE515055}" destId="{3685C9D8-FF33-4437-B9E3-F9A7E2CA52AC}" srcOrd="0" destOrd="0" presId="urn:microsoft.com/office/officeart/2005/8/layout/process1"/>
    <dgm:cxn modelId="{6638FB42-703F-49B7-910F-1442BFB4668A}" type="presOf" srcId="{096A5C9B-BDC8-430C-8F76-6C0227AB941D}" destId="{DB8FAE62-56E7-46B0-B7BC-F9D9BA52F4F5}" srcOrd="0" destOrd="0" presId="urn:microsoft.com/office/officeart/2005/8/layout/process1"/>
    <dgm:cxn modelId="{9CF8074B-50B4-4972-890A-C35AA72B8318}" type="presOf" srcId="{99411042-25B7-4559-9732-75003CB35A1E}" destId="{ECFAC683-37AD-4F73-9D8E-0DB3872711F9}" srcOrd="0" destOrd="0" presId="urn:microsoft.com/office/officeart/2005/8/layout/process1"/>
    <dgm:cxn modelId="{4F73974C-890E-4547-9333-8293BDB564BD}" srcId="{5DD61C08-4FA5-4AB2-A334-3AB84F0DA36B}" destId="{99411042-25B7-4559-9732-75003CB35A1E}" srcOrd="1" destOrd="0" parTransId="{B2892223-AE65-4B2C-B291-E066156FCA99}" sibTransId="{FE61A206-0D0D-4857-B327-0192EE515055}"/>
    <dgm:cxn modelId="{E3829B75-CE44-455F-AE77-1B757907F774}" type="presOf" srcId="{A830CE27-F102-4324-8E92-6294CCF58F3F}" destId="{8B64683E-369A-442D-AD90-A97398D3A029}" srcOrd="0" destOrd="0" presId="urn:microsoft.com/office/officeart/2005/8/layout/process1"/>
    <dgm:cxn modelId="{A22CBE55-2627-4E78-B6D9-DB6C21E30978}" type="presOf" srcId="{FE61A206-0D0D-4857-B327-0192EE515055}" destId="{0DDD0701-702D-4E35-85EB-6DB591CC8342}" srcOrd="1" destOrd="0" presId="urn:microsoft.com/office/officeart/2005/8/layout/process1"/>
    <dgm:cxn modelId="{6BE0A4A9-BA66-4A60-8EDB-F0D2E20C0AFD}" type="presOf" srcId="{5DD61C08-4FA5-4AB2-A334-3AB84F0DA36B}" destId="{6F9B141A-5D09-40AF-BB6C-FA41F08FF04F}" srcOrd="0" destOrd="0" presId="urn:microsoft.com/office/officeart/2005/8/layout/process1"/>
    <dgm:cxn modelId="{B25D18D0-D932-4F2C-BA97-7C06C7899FC4}" srcId="{5DD61C08-4FA5-4AB2-A334-3AB84F0DA36B}" destId="{096A5C9B-BDC8-430C-8F76-6C0227AB941D}" srcOrd="0" destOrd="0" parTransId="{F6AAECED-D922-4C0B-8D38-4A778606D035}" sibTransId="{A830CE27-F102-4324-8E92-6294CCF58F3F}"/>
    <dgm:cxn modelId="{42452BE1-53A6-4F98-B12D-4B0D777ADC9C}" type="presOf" srcId="{A830CE27-F102-4324-8E92-6294CCF58F3F}" destId="{A8F790A7-9C2C-4101-813E-0A0728E73962}" srcOrd="1" destOrd="0" presId="urn:microsoft.com/office/officeart/2005/8/layout/process1"/>
    <dgm:cxn modelId="{73A713EE-F815-4A6D-913B-7CCE9DA3D895}" srcId="{5DD61C08-4FA5-4AB2-A334-3AB84F0DA36B}" destId="{FFB0E45C-BD2C-4741-B5D2-FED562E2D2E7}" srcOrd="2" destOrd="0" parTransId="{0FACE757-A881-4A8A-8132-71C02D6B6D9D}" sibTransId="{C039C4F0-2C1C-4F75-91F7-356DAE5FF540}"/>
    <dgm:cxn modelId="{83A07830-8F04-4F96-AA6F-941D1E8630AD}" type="presParOf" srcId="{6F9B141A-5D09-40AF-BB6C-FA41F08FF04F}" destId="{DB8FAE62-56E7-46B0-B7BC-F9D9BA52F4F5}" srcOrd="0" destOrd="0" presId="urn:microsoft.com/office/officeart/2005/8/layout/process1"/>
    <dgm:cxn modelId="{4A9D8E2C-7499-4EFC-A995-FAC0C2A2A246}" type="presParOf" srcId="{6F9B141A-5D09-40AF-BB6C-FA41F08FF04F}" destId="{8B64683E-369A-442D-AD90-A97398D3A029}" srcOrd="1" destOrd="0" presId="urn:microsoft.com/office/officeart/2005/8/layout/process1"/>
    <dgm:cxn modelId="{82F7329F-76B0-4E09-97C2-F1840C6BEFEF}" type="presParOf" srcId="{8B64683E-369A-442D-AD90-A97398D3A029}" destId="{A8F790A7-9C2C-4101-813E-0A0728E73962}" srcOrd="0" destOrd="0" presId="urn:microsoft.com/office/officeart/2005/8/layout/process1"/>
    <dgm:cxn modelId="{5FCD3251-B202-45B1-91B2-7218B12F655A}" type="presParOf" srcId="{6F9B141A-5D09-40AF-BB6C-FA41F08FF04F}" destId="{ECFAC683-37AD-4F73-9D8E-0DB3872711F9}" srcOrd="2" destOrd="0" presId="urn:microsoft.com/office/officeart/2005/8/layout/process1"/>
    <dgm:cxn modelId="{2641ACDD-F730-438B-AE41-3428B96D665C}" type="presParOf" srcId="{6F9B141A-5D09-40AF-BB6C-FA41F08FF04F}" destId="{3685C9D8-FF33-4437-B9E3-F9A7E2CA52AC}" srcOrd="3" destOrd="0" presId="urn:microsoft.com/office/officeart/2005/8/layout/process1"/>
    <dgm:cxn modelId="{0D26B4E7-6E7C-4C07-B34F-71DDE6E0649D}" type="presParOf" srcId="{3685C9D8-FF33-4437-B9E3-F9A7E2CA52AC}" destId="{0DDD0701-702D-4E35-85EB-6DB591CC8342}" srcOrd="0" destOrd="0" presId="urn:microsoft.com/office/officeart/2005/8/layout/process1"/>
    <dgm:cxn modelId="{8ED3E4EE-797D-40FD-AD68-678B9F93E118}" type="presParOf" srcId="{6F9B141A-5D09-40AF-BB6C-FA41F08FF04F}" destId="{DEF92552-76E3-4403-9DDC-BFC019185C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AE62-56E7-46B0-B7BC-F9D9BA52F4F5}">
      <dsp:nvSpPr>
        <dsp:cNvPr id="0" name=""/>
        <dsp:cNvSpPr/>
      </dsp:nvSpPr>
      <dsp:spPr>
        <a:xfrm>
          <a:off x="1392" y="1485542"/>
          <a:ext cx="2969228" cy="1781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Formation </a:t>
          </a:r>
        </a:p>
      </dsp:txBody>
      <dsp:txXfrm>
        <a:off x="53571" y="1537721"/>
        <a:ext cx="2864870" cy="1677179"/>
      </dsp:txXfrm>
    </dsp:sp>
    <dsp:sp modelId="{8B64683E-369A-442D-AD90-A97398D3A029}">
      <dsp:nvSpPr>
        <dsp:cNvPr id="0" name=""/>
        <dsp:cNvSpPr/>
      </dsp:nvSpPr>
      <dsp:spPr>
        <a:xfrm>
          <a:off x="3267543" y="2008126"/>
          <a:ext cx="629476" cy="736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3267543" y="2155400"/>
        <a:ext cx="440633" cy="441820"/>
      </dsp:txXfrm>
    </dsp:sp>
    <dsp:sp modelId="{DEF92552-76E3-4403-9DDC-BFC019185C6E}">
      <dsp:nvSpPr>
        <dsp:cNvPr id="0" name=""/>
        <dsp:cNvSpPr/>
      </dsp:nvSpPr>
      <dsp:spPr>
        <a:xfrm>
          <a:off x="4158312" y="1485542"/>
          <a:ext cx="2969228" cy="1781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Déploiement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Collègues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« en classe »</a:t>
          </a:r>
        </a:p>
      </dsp:txBody>
      <dsp:txXfrm>
        <a:off x="4210491" y="1537721"/>
        <a:ext cx="2864870" cy="1677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AE62-56E7-46B0-B7BC-F9D9BA52F4F5}">
      <dsp:nvSpPr>
        <dsp:cNvPr id="0" name=""/>
        <dsp:cNvSpPr/>
      </dsp:nvSpPr>
      <dsp:spPr>
        <a:xfrm>
          <a:off x="1392" y="1485542"/>
          <a:ext cx="2969228" cy="1781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Formation </a:t>
          </a:r>
        </a:p>
      </dsp:txBody>
      <dsp:txXfrm>
        <a:off x="53571" y="1537721"/>
        <a:ext cx="2864870" cy="1677179"/>
      </dsp:txXfrm>
    </dsp:sp>
    <dsp:sp modelId="{8B64683E-369A-442D-AD90-A97398D3A029}">
      <dsp:nvSpPr>
        <dsp:cNvPr id="0" name=""/>
        <dsp:cNvSpPr/>
      </dsp:nvSpPr>
      <dsp:spPr>
        <a:xfrm>
          <a:off x="3267543" y="2008126"/>
          <a:ext cx="629476" cy="736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3267543" y="2155400"/>
        <a:ext cx="440633" cy="441820"/>
      </dsp:txXfrm>
    </dsp:sp>
    <dsp:sp modelId="{DEF92552-76E3-4403-9DDC-BFC019185C6E}">
      <dsp:nvSpPr>
        <dsp:cNvPr id="0" name=""/>
        <dsp:cNvSpPr/>
      </dsp:nvSpPr>
      <dsp:spPr>
        <a:xfrm>
          <a:off x="4158312" y="1485542"/>
          <a:ext cx="2969228" cy="1781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Déploiement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collègues</a:t>
          </a:r>
        </a:p>
      </dsp:txBody>
      <dsp:txXfrm>
        <a:off x="4210491" y="1537721"/>
        <a:ext cx="2864870" cy="1677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AE62-56E7-46B0-B7BC-F9D9BA52F4F5}">
      <dsp:nvSpPr>
        <dsp:cNvPr id="0" name=""/>
        <dsp:cNvSpPr/>
      </dsp:nvSpPr>
      <dsp:spPr>
        <a:xfrm>
          <a:off x="6265" y="1814489"/>
          <a:ext cx="1872737" cy="11236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Formation </a:t>
          </a:r>
        </a:p>
      </dsp:txBody>
      <dsp:txXfrm>
        <a:off x="39175" y="1847399"/>
        <a:ext cx="1806917" cy="1057822"/>
      </dsp:txXfrm>
    </dsp:sp>
    <dsp:sp modelId="{8B64683E-369A-442D-AD90-A97398D3A029}">
      <dsp:nvSpPr>
        <dsp:cNvPr id="0" name=""/>
        <dsp:cNvSpPr/>
      </dsp:nvSpPr>
      <dsp:spPr>
        <a:xfrm>
          <a:off x="2066276" y="2144091"/>
          <a:ext cx="397020" cy="464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066276" y="2236979"/>
        <a:ext cx="277914" cy="278662"/>
      </dsp:txXfrm>
    </dsp:sp>
    <dsp:sp modelId="{ECFAC683-37AD-4F73-9D8E-0DB3872711F9}">
      <dsp:nvSpPr>
        <dsp:cNvPr id="0" name=""/>
        <dsp:cNvSpPr/>
      </dsp:nvSpPr>
      <dsp:spPr>
        <a:xfrm>
          <a:off x="2628097" y="1814489"/>
          <a:ext cx="1872737" cy="11236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Production(s)</a:t>
          </a:r>
        </a:p>
      </dsp:txBody>
      <dsp:txXfrm>
        <a:off x="2661007" y="1847399"/>
        <a:ext cx="1806917" cy="1057822"/>
      </dsp:txXfrm>
    </dsp:sp>
    <dsp:sp modelId="{3685C9D8-FF33-4437-B9E3-F9A7E2CA52AC}">
      <dsp:nvSpPr>
        <dsp:cNvPr id="0" name=""/>
        <dsp:cNvSpPr/>
      </dsp:nvSpPr>
      <dsp:spPr>
        <a:xfrm>
          <a:off x="4688108" y="2144091"/>
          <a:ext cx="397020" cy="464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688108" y="2236979"/>
        <a:ext cx="277914" cy="278662"/>
      </dsp:txXfrm>
    </dsp:sp>
    <dsp:sp modelId="{DEF92552-76E3-4403-9DDC-BFC019185C6E}">
      <dsp:nvSpPr>
        <dsp:cNvPr id="0" name=""/>
        <dsp:cNvSpPr/>
      </dsp:nvSpPr>
      <dsp:spPr>
        <a:xfrm>
          <a:off x="5249930" y="1814489"/>
          <a:ext cx="1872737" cy="11236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Déploiement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collègues</a:t>
          </a:r>
        </a:p>
      </dsp:txBody>
      <dsp:txXfrm>
        <a:off x="5282840" y="1847399"/>
        <a:ext cx="1806917" cy="105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984B-4405-4E26-8D6D-218F74F5C6A5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A5C6-17A9-4945-B4BD-837EDDC66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5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BFAF9-F092-4FF8-829E-43AA337AF882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848E5-8F3F-4F17-AB84-CAA934B754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19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704338" y="7287157"/>
            <a:ext cx="142875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00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617077" y="7287157"/>
            <a:ext cx="656590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XX/XX/XXXX</a:t>
            </a:r>
          </a:p>
        </p:txBody>
      </p:sp>
      <p:sp>
        <p:nvSpPr>
          <p:cNvPr id="6" name="object 2"/>
          <p:cNvSpPr/>
          <p:nvPr userDrawn="1"/>
        </p:nvSpPr>
        <p:spPr>
          <a:xfrm>
            <a:off x="431999" y="432004"/>
            <a:ext cx="595666" cy="216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431999" y="1259598"/>
            <a:ext cx="562851" cy="39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432001" y="750992"/>
            <a:ext cx="496258" cy="171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955109" y="755613"/>
            <a:ext cx="147218" cy="161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1135776" y="710533"/>
            <a:ext cx="92836" cy="206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1268425" y="755619"/>
            <a:ext cx="158369" cy="161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1489595" y="755611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48"/>
                </a:lnTo>
              </a:path>
            </a:pathLst>
          </a:custGeom>
          <a:ln w="3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552615" y="902939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36" y="0"/>
                </a:lnTo>
              </a:path>
            </a:pathLst>
          </a:custGeom>
          <a:ln w="27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1552615" y="849599"/>
            <a:ext cx="32384" cy="39370"/>
          </a:xfrm>
          <a:custGeom>
            <a:avLst/>
            <a:gdLst/>
            <a:ahLst/>
            <a:cxnLst/>
            <a:rect l="l" t="t" r="r" b="b"/>
            <a:pathLst>
              <a:path w="32384" h="39369">
                <a:moveTo>
                  <a:pt x="0" y="39370"/>
                </a:moveTo>
                <a:lnTo>
                  <a:pt x="32308" y="39370"/>
                </a:lnTo>
                <a:lnTo>
                  <a:pt x="32308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1552615" y="821659"/>
            <a:ext cx="83820" cy="27940"/>
          </a:xfrm>
          <a:custGeom>
            <a:avLst/>
            <a:gdLst/>
            <a:ahLst/>
            <a:cxnLst/>
            <a:rect l="l" t="t" r="r" b="b"/>
            <a:pathLst>
              <a:path w="83819" h="27940">
                <a:moveTo>
                  <a:pt x="0" y="27939"/>
                </a:moveTo>
                <a:lnTo>
                  <a:pt x="83731" y="27939"/>
                </a:lnTo>
                <a:lnTo>
                  <a:pt x="8373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1552615" y="783559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0" y="38099"/>
                </a:moveTo>
                <a:lnTo>
                  <a:pt x="32308" y="38099"/>
                </a:lnTo>
                <a:lnTo>
                  <a:pt x="3230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 userDrawn="1"/>
        </p:nvSpPr>
        <p:spPr>
          <a:xfrm>
            <a:off x="1552615" y="769589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36" y="0"/>
                </a:lnTo>
              </a:path>
            </a:pathLst>
          </a:custGeom>
          <a:ln w="27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 userDrawn="1"/>
        </p:nvSpPr>
        <p:spPr>
          <a:xfrm>
            <a:off x="432469" y="989589"/>
            <a:ext cx="147218" cy="161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/>
          <p:nvPr userDrawn="1"/>
        </p:nvSpPr>
        <p:spPr>
          <a:xfrm>
            <a:off x="613131" y="113690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37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 userDrawn="1"/>
        </p:nvSpPr>
        <p:spPr>
          <a:xfrm>
            <a:off x="613131" y="1083562"/>
            <a:ext cx="32384" cy="39370"/>
          </a:xfrm>
          <a:custGeom>
            <a:avLst/>
            <a:gdLst/>
            <a:ahLst/>
            <a:cxnLst/>
            <a:rect l="l" t="t" r="r" b="b"/>
            <a:pathLst>
              <a:path w="32384" h="39369">
                <a:moveTo>
                  <a:pt x="0" y="39370"/>
                </a:moveTo>
                <a:lnTo>
                  <a:pt x="32308" y="39370"/>
                </a:lnTo>
                <a:lnTo>
                  <a:pt x="32308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 userDrawn="1"/>
        </p:nvSpPr>
        <p:spPr>
          <a:xfrm>
            <a:off x="613131" y="1055622"/>
            <a:ext cx="83820" cy="27940"/>
          </a:xfrm>
          <a:custGeom>
            <a:avLst/>
            <a:gdLst/>
            <a:ahLst/>
            <a:cxnLst/>
            <a:rect l="l" t="t" r="r" b="b"/>
            <a:pathLst>
              <a:path w="83820" h="27940">
                <a:moveTo>
                  <a:pt x="0" y="27939"/>
                </a:moveTo>
                <a:lnTo>
                  <a:pt x="83731" y="27939"/>
                </a:lnTo>
                <a:lnTo>
                  <a:pt x="8373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/>
          <p:cNvSpPr/>
          <p:nvPr userDrawn="1"/>
        </p:nvSpPr>
        <p:spPr>
          <a:xfrm>
            <a:off x="613131" y="1017522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0" y="38099"/>
                </a:moveTo>
                <a:lnTo>
                  <a:pt x="32308" y="38099"/>
                </a:lnTo>
                <a:lnTo>
                  <a:pt x="3230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9"/>
          <p:cNvSpPr/>
          <p:nvPr userDrawn="1"/>
        </p:nvSpPr>
        <p:spPr>
          <a:xfrm>
            <a:off x="613131" y="1003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37" y="0"/>
                </a:lnTo>
              </a:path>
            </a:pathLst>
          </a:custGeom>
          <a:ln w="27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0"/>
          <p:cNvSpPr/>
          <p:nvPr userDrawn="1"/>
        </p:nvSpPr>
        <p:spPr>
          <a:xfrm>
            <a:off x="807219" y="989582"/>
            <a:ext cx="144945" cy="161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/>
          <p:nvPr userDrawn="1"/>
        </p:nvSpPr>
        <p:spPr>
          <a:xfrm>
            <a:off x="985381" y="984958"/>
            <a:ext cx="169062" cy="171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/>
          <p:nvPr userDrawn="1"/>
        </p:nvSpPr>
        <p:spPr>
          <a:xfrm>
            <a:off x="1187663" y="989581"/>
            <a:ext cx="129921" cy="161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3"/>
          <p:cNvSpPr/>
          <p:nvPr userDrawn="1"/>
        </p:nvSpPr>
        <p:spPr>
          <a:xfrm>
            <a:off x="1339880" y="989582"/>
            <a:ext cx="158369" cy="161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/>
          <p:cNvSpPr/>
          <p:nvPr userDrawn="1"/>
        </p:nvSpPr>
        <p:spPr>
          <a:xfrm>
            <a:off x="1524868" y="989576"/>
            <a:ext cx="162915" cy="161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5"/>
          <p:cNvSpPr/>
          <p:nvPr userDrawn="1"/>
        </p:nvSpPr>
        <p:spPr>
          <a:xfrm>
            <a:off x="1714630" y="989582"/>
            <a:ext cx="144945" cy="161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6"/>
          <p:cNvSpPr/>
          <p:nvPr userDrawn="1"/>
        </p:nvSpPr>
        <p:spPr>
          <a:xfrm>
            <a:off x="1906446" y="989589"/>
            <a:ext cx="147218" cy="161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7"/>
          <p:cNvSpPr/>
          <p:nvPr userDrawn="1"/>
        </p:nvSpPr>
        <p:spPr>
          <a:xfrm>
            <a:off x="2103259" y="989583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836"/>
                </a:lnTo>
              </a:path>
            </a:pathLst>
          </a:custGeom>
          <a:ln w="32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8"/>
          <p:cNvSpPr/>
          <p:nvPr userDrawn="1"/>
        </p:nvSpPr>
        <p:spPr>
          <a:xfrm>
            <a:off x="2166291" y="113690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37" y="0"/>
                </a:lnTo>
              </a:path>
            </a:pathLst>
          </a:custGeom>
          <a:ln w="279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9"/>
          <p:cNvSpPr/>
          <p:nvPr userDrawn="1"/>
        </p:nvSpPr>
        <p:spPr>
          <a:xfrm>
            <a:off x="2166291" y="1083562"/>
            <a:ext cx="32384" cy="39370"/>
          </a:xfrm>
          <a:custGeom>
            <a:avLst/>
            <a:gdLst/>
            <a:ahLst/>
            <a:cxnLst/>
            <a:rect l="l" t="t" r="r" b="b"/>
            <a:pathLst>
              <a:path w="32385" h="39369">
                <a:moveTo>
                  <a:pt x="0" y="39370"/>
                </a:moveTo>
                <a:lnTo>
                  <a:pt x="32308" y="39370"/>
                </a:lnTo>
                <a:lnTo>
                  <a:pt x="32308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0"/>
          <p:cNvSpPr/>
          <p:nvPr userDrawn="1"/>
        </p:nvSpPr>
        <p:spPr>
          <a:xfrm>
            <a:off x="2166291" y="1055622"/>
            <a:ext cx="83820" cy="27940"/>
          </a:xfrm>
          <a:custGeom>
            <a:avLst/>
            <a:gdLst/>
            <a:ahLst/>
            <a:cxnLst/>
            <a:rect l="l" t="t" r="r" b="b"/>
            <a:pathLst>
              <a:path w="83819" h="27940">
                <a:moveTo>
                  <a:pt x="0" y="27939"/>
                </a:moveTo>
                <a:lnTo>
                  <a:pt x="83731" y="27939"/>
                </a:lnTo>
                <a:lnTo>
                  <a:pt x="8373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1"/>
          <p:cNvSpPr/>
          <p:nvPr userDrawn="1"/>
        </p:nvSpPr>
        <p:spPr>
          <a:xfrm>
            <a:off x="2166291" y="1017522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0" y="38099"/>
                </a:moveTo>
                <a:lnTo>
                  <a:pt x="32308" y="38099"/>
                </a:lnTo>
                <a:lnTo>
                  <a:pt x="3230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2"/>
          <p:cNvSpPr/>
          <p:nvPr userDrawn="1"/>
        </p:nvSpPr>
        <p:spPr>
          <a:xfrm>
            <a:off x="2166291" y="1003552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37" y="0"/>
                </a:lnTo>
              </a:path>
            </a:pathLst>
          </a:custGeom>
          <a:ln w="279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04338" y="7287157"/>
            <a:ext cx="142875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17077" y="7287157"/>
            <a:ext cx="656590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XX/XX/XXXX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bk object 16"/>
          <p:cNvSpPr/>
          <p:nvPr userDrawn="1"/>
        </p:nvSpPr>
        <p:spPr>
          <a:xfrm>
            <a:off x="431995" y="216120"/>
            <a:ext cx="608214" cy="407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1495104"/>
            <a:ext cx="9854801" cy="12598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2625906"/>
            <a:ext cx="9854801" cy="197485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04338" y="7287157"/>
            <a:ext cx="142875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17077" y="7287157"/>
            <a:ext cx="656590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XX/XX/XXXX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bk object 16"/>
          <p:cNvSpPr/>
          <p:nvPr userDrawn="1"/>
        </p:nvSpPr>
        <p:spPr>
          <a:xfrm>
            <a:off x="431995" y="216120"/>
            <a:ext cx="608214" cy="407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1495104"/>
            <a:ext cx="9854801" cy="12598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704338" y="7287157"/>
            <a:ext cx="142875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00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617077" y="7287157"/>
            <a:ext cx="656590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XX/XX/XXXX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8" name="bk object 16"/>
          <p:cNvSpPr/>
          <p:nvPr userDrawn="1"/>
        </p:nvSpPr>
        <p:spPr>
          <a:xfrm>
            <a:off x="431995" y="216120"/>
            <a:ext cx="608214" cy="407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704338" y="7287157"/>
            <a:ext cx="142875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00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617077" y="7287157"/>
            <a:ext cx="656590" cy="142875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231F20"/>
                </a:solidFill>
                <a:latin typeface="Marianne"/>
                <a:cs typeface="Marianne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10" dirty="0"/>
              <a:t>XX/XX/XXXX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5" name="bk object 16"/>
          <p:cNvSpPr/>
          <p:nvPr userDrawn="1"/>
        </p:nvSpPr>
        <p:spPr>
          <a:xfrm>
            <a:off x="431995" y="216120"/>
            <a:ext cx="608214" cy="407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media4.m4a"/><Relationship Id="rId7" Type="http://schemas.openxmlformats.org/officeDocument/2006/relationships/diagramQuickStyle" Target="../diagrams/quickStyle2.xml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media5.m4a"/><Relationship Id="rId7" Type="http://schemas.openxmlformats.org/officeDocument/2006/relationships/diagramQuickStyle" Target="../diagrams/quickStyle3.xml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ilto:frederic.gomel1@ac-normandie.fr" TargetMode="External"/><Relationship Id="rId5" Type="http://schemas.openxmlformats.org/officeDocument/2006/relationships/hyperlink" Target="mailto:stephanie.delesque@ac-normandie.fr" TargetMode="External"/><Relationship Id="rId4" Type="http://schemas.openxmlformats.org/officeDocument/2006/relationships/hyperlink" Target="mailto:cindy.baudron@ac-normandi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/>
          </p:cNvSpPr>
          <p:nvPr/>
        </p:nvSpPr>
        <p:spPr>
          <a:xfrm>
            <a:off x="1308100" y="2028825"/>
            <a:ext cx="8356401" cy="488415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r>
              <a:rPr lang="fr-FR" sz="4000" b="1" dirty="0"/>
              <a:t>Groupe de recherche production</a:t>
            </a:r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r>
              <a:rPr lang="fr-FR" sz="4000" b="1" dirty="0"/>
              <a:t>(GRP)</a:t>
            </a:r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endParaRPr lang="fr-FR" sz="4000" b="1" dirty="0"/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r>
              <a:rPr lang="fr-FR" sz="4000" b="1" dirty="0"/>
              <a:t>SMS-BSE-BGB</a:t>
            </a:r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endParaRPr lang="fr-FR" sz="4000" b="1" dirty="0"/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r>
              <a:rPr lang="fr-FR" sz="4000" b="1" dirty="0"/>
              <a:t>Normandie</a:t>
            </a:r>
          </a:p>
          <a:p>
            <a:pPr marL="12700" marR="5080" algn="ctr">
              <a:lnSpc>
                <a:spcPts val="4200"/>
              </a:lnSpc>
              <a:spcBef>
                <a:spcPts val="740"/>
              </a:spcBef>
              <a:tabLst>
                <a:tab pos="1613535" algn="l"/>
                <a:tab pos="1927225" algn="l"/>
                <a:tab pos="3682365" algn="l"/>
                <a:tab pos="5676900" algn="l"/>
              </a:tabLst>
            </a:pPr>
            <a:br>
              <a:rPr lang="fr-FR" sz="4000" b="1" dirty="0"/>
            </a:br>
            <a:endParaRPr lang="fr-FR" sz="2400" b="1" kern="0" dirty="0">
              <a:solidFill>
                <a:sysClr val="windowText" lastClr="000000"/>
              </a:solidFill>
              <a:latin typeface="Marianne" panose="02000000000000000000" pitchFamily="50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70AC9E7-3F27-42DC-98E8-32B617A9B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8"/>
    </mc:Choice>
    <mc:Fallback>
      <p:transition spd="slow" advTm="1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F37ED9-C83A-4C62-BBD2-E245B12D2C8F}"/>
              </a:ext>
            </a:extLst>
          </p:cNvPr>
          <p:cNvSpPr txBox="1"/>
          <p:nvPr/>
        </p:nvSpPr>
        <p:spPr>
          <a:xfrm>
            <a:off x="1243094" y="2409825"/>
            <a:ext cx="74564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Premier GRP du domaine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Démarche « innovante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Des enjeux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69DFB5-A346-495F-8BA8-0956F27DDFA2}"/>
              </a:ext>
            </a:extLst>
          </p:cNvPr>
          <p:cNvSpPr/>
          <p:nvPr/>
        </p:nvSpPr>
        <p:spPr>
          <a:xfrm>
            <a:off x="1993900" y="3248025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        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A288F-9A86-448A-8C60-7D3EBBB87FAB}"/>
              </a:ext>
            </a:extLst>
          </p:cNvPr>
          <p:cNvSpPr/>
          <p:nvPr/>
        </p:nvSpPr>
        <p:spPr>
          <a:xfrm>
            <a:off x="4089831" y="703996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Préambule</a:t>
            </a:r>
            <a:endParaRPr lang="fr-FR" sz="32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7E9F4B3-2E9F-4F9A-B564-202284A3E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68"/>
    </mc:Choice>
    <mc:Fallback>
      <p:transition spd="slow" advTm="21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F37ED9-C83A-4C62-BBD2-E245B12D2C8F}"/>
              </a:ext>
            </a:extLst>
          </p:cNvPr>
          <p:cNvSpPr txBox="1"/>
          <p:nvPr/>
        </p:nvSpPr>
        <p:spPr>
          <a:xfrm>
            <a:off x="4508500" y="4305867"/>
            <a:ext cx="5947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Zone d’ombre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Qualitative</a:t>
            </a:r>
            <a:r>
              <a:rPr lang="fr-FR" sz="2800" dirty="0"/>
              <a:t> </a:t>
            </a:r>
            <a:r>
              <a:rPr lang="fr-FR" dirty="0"/>
              <a:t>(</a:t>
            </a:r>
            <a:r>
              <a:rPr lang="fr-FR" sz="1600" dirty="0"/>
              <a:t>difficultés ? Résultats ? effets 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Quantitative</a:t>
            </a:r>
            <a:r>
              <a:rPr lang="fr-FR" sz="1600" dirty="0"/>
              <a:t> (combien ? Où ?)</a:t>
            </a:r>
            <a:endParaRPr lang="fr-FR" dirty="0"/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69DFB5-A346-495F-8BA8-0956F27DDFA2}"/>
              </a:ext>
            </a:extLst>
          </p:cNvPr>
          <p:cNvSpPr/>
          <p:nvPr/>
        </p:nvSpPr>
        <p:spPr>
          <a:xfrm>
            <a:off x="1993900" y="3248025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        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A288F-9A86-448A-8C60-7D3EBBB87FAB}"/>
              </a:ext>
            </a:extLst>
          </p:cNvPr>
          <p:cNvSpPr/>
          <p:nvPr/>
        </p:nvSpPr>
        <p:spPr>
          <a:xfrm>
            <a:off x="2564969" y="962025"/>
            <a:ext cx="6820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Mode de fonctionnement actuel</a:t>
            </a:r>
            <a:endParaRPr lang="fr-FR" sz="32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AE43A95-C15E-4B14-867F-7D08BCE28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892552"/>
              </p:ext>
            </p:extLst>
          </p:nvPr>
        </p:nvGraphicFramePr>
        <p:xfrm>
          <a:off x="237067" y="123229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F722A042-588F-4DE4-84EC-835324839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90"/>
    </mc:Choice>
    <mc:Fallback>
      <p:transition spd="slow" advTm="2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CF37ED9-C83A-4C62-BBD2-E245B12D2C8F}"/>
              </a:ext>
            </a:extLst>
          </p:cNvPr>
          <p:cNvSpPr txBox="1"/>
          <p:nvPr/>
        </p:nvSpPr>
        <p:spPr>
          <a:xfrm>
            <a:off x="4508500" y="4305867"/>
            <a:ext cx="5947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Zone d’ombre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Qualitative</a:t>
            </a:r>
            <a:r>
              <a:rPr lang="fr-FR" sz="2800" dirty="0"/>
              <a:t> </a:t>
            </a:r>
            <a:r>
              <a:rPr lang="fr-FR" dirty="0"/>
              <a:t>(</a:t>
            </a:r>
            <a:r>
              <a:rPr lang="fr-FR" sz="1600" dirty="0"/>
              <a:t>difficultés ? Résultats ? effets 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Quantitative</a:t>
            </a:r>
            <a:r>
              <a:rPr lang="fr-FR" sz="1600" dirty="0"/>
              <a:t> (combien ? Où ?)</a:t>
            </a:r>
            <a:endParaRPr lang="fr-FR" dirty="0"/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69DFB5-A346-495F-8BA8-0956F27DDFA2}"/>
              </a:ext>
            </a:extLst>
          </p:cNvPr>
          <p:cNvSpPr/>
          <p:nvPr/>
        </p:nvSpPr>
        <p:spPr>
          <a:xfrm>
            <a:off x="1993900" y="3248025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        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A288F-9A86-448A-8C60-7D3EBBB87FAB}"/>
              </a:ext>
            </a:extLst>
          </p:cNvPr>
          <p:cNvSpPr/>
          <p:nvPr/>
        </p:nvSpPr>
        <p:spPr>
          <a:xfrm>
            <a:off x="4219844" y="647520"/>
            <a:ext cx="3238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Place du GRP</a:t>
            </a:r>
            <a:endParaRPr lang="fr-FR" sz="32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AE43A95-C15E-4B14-867F-7D08BCE28F03}"/>
              </a:ext>
            </a:extLst>
          </p:cNvPr>
          <p:cNvGraphicFramePr/>
          <p:nvPr/>
        </p:nvGraphicFramePr>
        <p:xfrm>
          <a:off x="237067" y="123229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E43B85F9-70A4-4404-A4D3-D49061E4C220}"/>
              </a:ext>
            </a:extLst>
          </p:cNvPr>
          <p:cNvGrpSpPr/>
          <p:nvPr/>
        </p:nvGrpSpPr>
        <p:grpSpPr>
          <a:xfrm>
            <a:off x="1688491" y="6183304"/>
            <a:ext cx="9296704" cy="1393449"/>
            <a:chOff x="1688491" y="6183304"/>
            <a:chExt cx="9296704" cy="1393449"/>
          </a:xfrm>
        </p:grpSpPr>
        <p:sp>
          <p:nvSpPr>
            <p:cNvPr id="4" name="Légende : flèche vers le haut 3">
              <a:extLst>
                <a:ext uri="{FF2B5EF4-FFF2-40B4-BE49-F238E27FC236}">
                  <a16:creationId xmlns:a16="http://schemas.microsoft.com/office/drawing/2014/main" id="{32AC2EAB-BE50-42EF-91A2-56A493EA0270}"/>
                </a:ext>
              </a:extLst>
            </p:cNvPr>
            <p:cNvSpPr/>
            <p:nvPr/>
          </p:nvSpPr>
          <p:spPr>
            <a:xfrm>
              <a:off x="5803900" y="6183304"/>
              <a:ext cx="2667000" cy="1379546"/>
            </a:xfrm>
            <a:prstGeom prst="upArrow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GRP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3367E87-33DE-476E-8511-BE2A894FFC91}"/>
                </a:ext>
              </a:extLst>
            </p:cNvPr>
            <p:cNvSpPr txBox="1"/>
            <p:nvPr/>
          </p:nvSpPr>
          <p:spPr>
            <a:xfrm>
              <a:off x="8547404" y="6183304"/>
              <a:ext cx="243779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«</a:t>
              </a:r>
              <a:r>
                <a:rPr lang="fr-FR" sz="2400" b="1" i="1" dirty="0">
                  <a:solidFill>
                    <a:srgbClr val="FF0000"/>
                  </a:solidFill>
                </a:rPr>
                <a:t> in-situ </a:t>
              </a:r>
              <a:r>
                <a:rPr lang="fr-FR" sz="2400" b="1" dirty="0">
                  <a:solidFill>
                    <a:srgbClr val="FF0000"/>
                  </a:solidFill>
                </a:rPr>
                <a:t>»</a:t>
              </a:r>
            </a:p>
            <a:p>
              <a:r>
                <a:rPr lang="fr-FR" dirty="0"/>
                <a:t>Échanges classes </a:t>
              </a:r>
            </a:p>
            <a:p>
              <a:r>
                <a:rPr lang="fr-FR" dirty="0"/>
                <a:t>et académiques</a:t>
              </a:r>
            </a:p>
            <a:p>
              <a:r>
                <a:rPr lang="fr-FR" dirty="0"/>
                <a:t>(dynamique)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97259C4-C86F-4E7D-B668-FC4655BAB5B7}"/>
                </a:ext>
              </a:extLst>
            </p:cNvPr>
            <p:cNvSpPr txBox="1"/>
            <p:nvPr/>
          </p:nvSpPr>
          <p:spPr>
            <a:xfrm>
              <a:off x="1688491" y="6376424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/>
                <a:t>Relais </a:t>
              </a:r>
            </a:p>
            <a:p>
              <a:pPr algn="r"/>
              <a:r>
                <a:rPr lang="fr-FR" dirty="0"/>
                <a:t>Compléments d’informations</a:t>
              </a:r>
            </a:p>
            <a:p>
              <a:pPr algn="r"/>
              <a:r>
                <a:rPr lang="fr-FR" dirty="0"/>
                <a:t>Recul</a:t>
              </a:r>
            </a:p>
            <a:p>
              <a:pPr algn="r"/>
              <a:r>
                <a:rPr lang="fr-FR" dirty="0"/>
                <a:t>Mise en relation</a:t>
              </a:r>
            </a:p>
          </p:txBody>
        </p:sp>
      </p:grp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CF72B72-5D7F-4116-84D3-95A73F3BB5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02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28"/>
    </mc:Choice>
    <mc:Fallback>
      <p:transition spd="slow" advTm="35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69DFB5-A346-495F-8BA8-0956F27DDFA2}"/>
              </a:ext>
            </a:extLst>
          </p:cNvPr>
          <p:cNvSpPr/>
          <p:nvPr/>
        </p:nvSpPr>
        <p:spPr>
          <a:xfrm>
            <a:off x="1993900" y="3248025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        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FA288F-9A86-448A-8C60-7D3EBBB87FAB}"/>
              </a:ext>
            </a:extLst>
          </p:cNvPr>
          <p:cNvSpPr/>
          <p:nvPr/>
        </p:nvSpPr>
        <p:spPr>
          <a:xfrm>
            <a:off x="2527300" y="955062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Mode de fonctionnement proposé</a:t>
            </a:r>
            <a:endParaRPr lang="fr-FR" sz="32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AE43A95-C15E-4B14-867F-7D08BCE28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610980"/>
              </p:ext>
            </p:extLst>
          </p:nvPr>
        </p:nvGraphicFramePr>
        <p:xfrm>
          <a:off x="88900" y="677080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Légende : flèche vers le haut 3">
            <a:extLst>
              <a:ext uri="{FF2B5EF4-FFF2-40B4-BE49-F238E27FC236}">
                <a16:creationId xmlns:a16="http://schemas.microsoft.com/office/drawing/2014/main" id="{32AC2EAB-BE50-42EF-91A2-56A493EA0270}"/>
              </a:ext>
            </a:extLst>
          </p:cNvPr>
          <p:cNvSpPr/>
          <p:nvPr/>
        </p:nvSpPr>
        <p:spPr>
          <a:xfrm>
            <a:off x="2360837" y="3617357"/>
            <a:ext cx="2667000" cy="2356171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Caractérisables</a:t>
            </a:r>
          </a:p>
          <a:p>
            <a:pPr algn="ctr"/>
            <a:r>
              <a:rPr lang="fr-FR" sz="2000" dirty="0"/>
              <a:t>Accessibles</a:t>
            </a:r>
          </a:p>
          <a:p>
            <a:pPr algn="ctr"/>
            <a:r>
              <a:rPr lang="fr-FR" sz="2000" dirty="0"/>
              <a:t>Applicables</a:t>
            </a:r>
          </a:p>
          <a:p>
            <a:pPr algn="ctr"/>
            <a:r>
              <a:rPr lang="fr-FR" sz="2000" dirty="0"/>
              <a:t>Transposables</a:t>
            </a:r>
          </a:p>
          <a:p>
            <a:pPr algn="ctr"/>
            <a:r>
              <a:rPr lang="fr-FR" sz="2000" dirty="0"/>
              <a:t>modifiables</a:t>
            </a:r>
          </a:p>
        </p:txBody>
      </p:sp>
      <p:sp>
        <p:nvSpPr>
          <p:cNvPr id="7" name="Légende : flèche vers le haut 6">
            <a:extLst>
              <a:ext uri="{FF2B5EF4-FFF2-40B4-BE49-F238E27FC236}">
                <a16:creationId xmlns:a16="http://schemas.microsoft.com/office/drawing/2014/main" id="{504381DF-A6D8-4763-8B93-4B852F66FAF6}"/>
              </a:ext>
            </a:extLst>
          </p:cNvPr>
          <p:cNvSpPr/>
          <p:nvPr/>
        </p:nvSpPr>
        <p:spPr>
          <a:xfrm>
            <a:off x="-56397" y="3798577"/>
            <a:ext cx="2667000" cy="331610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275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Objectifs opérationnels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35E2993-2024-4D77-AE6C-1767501D74BD}"/>
              </a:ext>
            </a:extLst>
          </p:cNvPr>
          <p:cNvGrpSpPr/>
          <p:nvPr/>
        </p:nvGrpSpPr>
        <p:grpSpPr>
          <a:xfrm>
            <a:off x="2039093" y="4652264"/>
            <a:ext cx="5316073" cy="2716757"/>
            <a:chOff x="2039093" y="4652264"/>
            <a:chExt cx="5316073" cy="2716757"/>
          </a:xfrm>
        </p:grpSpPr>
        <p:sp>
          <p:nvSpPr>
            <p:cNvPr id="6" name="Légende : flèche vers la gauche 5">
              <a:extLst>
                <a:ext uri="{FF2B5EF4-FFF2-40B4-BE49-F238E27FC236}">
                  <a16:creationId xmlns:a16="http://schemas.microsoft.com/office/drawing/2014/main" id="{2E9822BF-83EF-426C-B5B8-B5B0C5CA1922}"/>
                </a:ext>
              </a:extLst>
            </p:cNvPr>
            <p:cNvSpPr/>
            <p:nvPr/>
          </p:nvSpPr>
          <p:spPr>
            <a:xfrm>
              <a:off x="5262536" y="4652264"/>
              <a:ext cx="2092630" cy="1159821"/>
            </a:xfrm>
            <a:prstGeom prst="leftArrow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Format</a:t>
              </a:r>
            </a:p>
            <a:p>
              <a:pPr algn="ctr"/>
              <a:r>
                <a:rPr lang="fr-FR" dirty="0"/>
                <a:t>spécifique</a:t>
              </a:r>
            </a:p>
          </p:txBody>
        </p:sp>
        <p:sp>
          <p:nvSpPr>
            <p:cNvPr id="9" name="Flèche : courbe vers la gauche 8">
              <a:extLst>
                <a:ext uri="{FF2B5EF4-FFF2-40B4-BE49-F238E27FC236}">
                  <a16:creationId xmlns:a16="http://schemas.microsoft.com/office/drawing/2014/main" id="{BFB075FB-B63D-4FE9-9174-DA76575EC6EB}"/>
                </a:ext>
              </a:extLst>
            </p:cNvPr>
            <p:cNvSpPr/>
            <p:nvPr/>
          </p:nvSpPr>
          <p:spPr>
            <a:xfrm rot="4737820">
              <a:off x="3964385" y="4509308"/>
              <a:ext cx="934421" cy="478500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70A03377-82CF-475B-85DE-402F418A2365}"/>
              </a:ext>
            </a:extLst>
          </p:cNvPr>
          <p:cNvSpPr/>
          <p:nvPr/>
        </p:nvSpPr>
        <p:spPr>
          <a:xfrm>
            <a:off x="299203" y="821576"/>
            <a:ext cx="1676400" cy="1436521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Quelles</a:t>
            </a:r>
          </a:p>
          <a:p>
            <a:pPr algn="ctr"/>
            <a:r>
              <a:rPr lang="fr-FR" dirty="0"/>
              <a:t>Formations 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97947F-A088-4447-A662-4D6CBC6B32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85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35"/>
    </mc:Choice>
    <mc:Fallback>
      <p:transition spd="slow" advTm="54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5" descr="Sofia-FMO (Normandie) — Mozilla Firefox">
            <a:extLst>
              <a:ext uri="{FF2B5EF4-FFF2-40B4-BE49-F238E27FC236}">
                <a16:creationId xmlns:a16="http://schemas.microsoft.com/office/drawing/2014/main" id="{970862CE-39F0-4A13-A07F-B28D27EB3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596" y="1800225"/>
            <a:ext cx="6629400" cy="5381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BC8B92-D125-416A-8759-8BE44FB60B15}"/>
              </a:ext>
            </a:extLst>
          </p:cNvPr>
          <p:cNvSpPr/>
          <p:nvPr/>
        </p:nvSpPr>
        <p:spPr>
          <a:xfrm>
            <a:off x="4203700" y="287143"/>
            <a:ext cx="2609097" cy="9786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Quelles</a:t>
            </a:r>
          </a:p>
          <a:p>
            <a:pPr algn="ctr"/>
            <a:r>
              <a:rPr lang="fr-FR" dirty="0"/>
              <a:t>Formations ?</a:t>
            </a: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838357D8-A357-4A87-8945-13C05DECFBCA}"/>
              </a:ext>
            </a:extLst>
          </p:cNvPr>
          <p:cNvSpPr/>
          <p:nvPr/>
        </p:nvSpPr>
        <p:spPr>
          <a:xfrm>
            <a:off x="4995844" y="6490884"/>
            <a:ext cx="655656" cy="304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BDD69540-244E-496B-B4A3-0B9B3728D165}"/>
              </a:ext>
            </a:extLst>
          </p:cNvPr>
          <p:cNvSpPr/>
          <p:nvPr/>
        </p:nvSpPr>
        <p:spPr>
          <a:xfrm>
            <a:off x="5346700" y="5918868"/>
            <a:ext cx="655656" cy="304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06B84308-54E1-4AB1-B78A-2EC50EEFA563}"/>
              </a:ext>
            </a:extLst>
          </p:cNvPr>
          <p:cNvSpPr/>
          <p:nvPr/>
        </p:nvSpPr>
        <p:spPr>
          <a:xfrm>
            <a:off x="4508500" y="3993155"/>
            <a:ext cx="655656" cy="304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B7EE17-F3BC-4525-BC02-D049325AB3E8}"/>
              </a:ext>
            </a:extLst>
          </p:cNvPr>
          <p:cNvSpPr txBox="1"/>
          <p:nvPr/>
        </p:nvSpPr>
        <p:spPr>
          <a:xfrm>
            <a:off x="6812797" y="5549536"/>
            <a:ext cx="3504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Grand Oral / numérique</a:t>
            </a:r>
          </a:p>
          <a:p>
            <a:endParaRPr lang="fr-FR" dirty="0"/>
          </a:p>
          <a:p>
            <a:r>
              <a:rPr lang="fr-FR" dirty="0"/>
              <a:t>+ autres thématiques pédagogique ou didactique selon les besoins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3AB377B-EE6A-459A-A054-1242BFD31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00"/>
    </mc:Choice>
    <mc:Fallback>
      <p:transition spd="slow" advTm="2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ADE66E-48B9-45A4-84E8-4F19B8A7548E}"/>
              </a:ext>
            </a:extLst>
          </p:cNvPr>
          <p:cNvSpPr/>
          <p:nvPr/>
        </p:nvSpPr>
        <p:spPr>
          <a:xfrm>
            <a:off x="3898900" y="352425"/>
            <a:ext cx="2895600" cy="9786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Quelles formations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4DFF68-F087-4A7C-9239-1C33B68FC9DC}"/>
              </a:ext>
            </a:extLst>
          </p:cNvPr>
          <p:cNvSpPr txBox="1"/>
          <p:nvPr/>
        </p:nvSpPr>
        <p:spPr>
          <a:xfrm>
            <a:off x="165100" y="1408119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Réforme des BTS : </a:t>
            </a:r>
            <a:r>
              <a:rPr lang="fr-FR" b="1" dirty="0" err="1"/>
              <a:t>BioAlc</a:t>
            </a:r>
            <a:r>
              <a:rPr lang="fr-FR" b="1" dirty="0"/>
              <a:t>, ESF et SP3S </a:t>
            </a:r>
            <a:r>
              <a:rPr lang="fr-FR" dirty="0"/>
              <a:t>: rendre opérationnel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Démarche de 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Portfolio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Tutorat / travail en autonomie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certification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8177AD-7F30-4DE1-8A4E-E0FF36529E41}"/>
              </a:ext>
            </a:extLst>
          </p:cNvPr>
          <p:cNvSpPr txBox="1"/>
          <p:nvPr/>
        </p:nvSpPr>
        <p:spPr>
          <a:xfrm>
            <a:off x="0" y="316244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Travailler en plan de travail </a:t>
            </a:r>
            <a:r>
              <a:rPr lang="fr-FR" dirty="0"/>
              <a:t>: rendre opérationnel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Sur 1 séquence … équipes volontaires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r>
              <a:rPr lang="fr-FR" dirty="0">
                <a:sym typeface="Wingdings" panose="05000000000000000000" pitchFamily="2" charset="2"/>
              </a:rPr>
              <a:t> formation en janvier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F14C4B-D5C2-4924-A931-276374DC8B22}"/>
              </a:ext>
            </a:extLst>
          </p:cNvPr>
          <p:cNvSpPr txBox="1"/>
          <p:nvPr/>
        </p:nvSpPr>
        <p:spPr>
          <a:xfrm>
            <a:off x="165100" y="4468115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Apprendre en jouant </a:t>
            </a:r>
            <a:r>
              <a:rPr lang="fr-FR" dirty="0"/>
              <a:t>: rendre opérationnel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Sur 1 séquence … équipes volontaires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formation déjà réalisée / appel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/>
              <a:t>Le grand oral </a:t>
            </a:r>
            <a:r>
              <a:rPr lang="fr-FR" dirty="0"/>
              <a:t>:  harmonisation des pratiques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accompagnement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formation 2023/24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A49D17-BD42-466B-BDD4-2D6C940026A9}"/>
              </a:ext>
            </a:extLst>
          </p:cNvPr>
          <p:cNvSpPr txBox="1"/>
          <p:nvPr/>
        </p:nvSpPr>
        <p:spPr>
          <a:xfrm>
            <a:off x="6184900" y="3781425"/>
            <a:ext cx="3886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Numérique du domaine</a:t>
            </a:r>
            <a:r>
              <a:rPr lang="fr-FR" dirty="0"/>
              <a:t>:  </a:t>
            </a:r>
          </a:p>
          <a:p>
            <a:r>
              <a:rPr lang="fr-FR" dirty="0"/>
              <a:t>Rendre opérationnel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Réunion d’équipes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accompagnement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formation 2023/24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(reconduite 2024/25)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CA9ED8-50B8-437C-BE33-AD5A0EE13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73"/>
    </mc:Choice>
    <mc:Fallback>
      <p:transition spd="slow" advTm="2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ADE66E-48B9-45A4-84E8-4F19B8A7548E}"/>
              </a:ext>
            </a:extLst>
          </p:cNvPr>
          <p:cNvSpPr/>
          <p:nvPr/>
        </p:nvSpPr>
        <p:spPr>
          <a:xfrm>
            <a:off x="3898900" y="352425"/>
            <a:ext cx="2895600" cy="9786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GRP et DEMARCHE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4DFF68-F087-4A7C-9239-1C33B68FC9DC}"/>
              </a:ext>
            </a:extLst>
          </p:cNvPr>
          <p:cNvSpPr txBox="1"/>
          <p:nvPr/>
        </p:nvSpPr>
        <p:spPr>
          <a:xfrm>
            <a:off x="165100" y="1647825"/>
            <a:ext cx="10528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membres </a:t>
            </a:r>
            <a:r>
              <a:rPr lang="fr-FR" dirty="0"/>
              <a:t>:  couverture disciplinaire et territoriale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Mme BAUDRON (</a:t>
            </a:r>
            <a:r>
              <a:rPr lang="fr-FR" dirty="0">
                <a:hlinkClick r:id="rId4"/>
              </a:rPr>
              <a:t>cindy.baudron@ac-normandie.fr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Mme DELESQUE (</a:t>
            </a:r>
            <a:r>
              <a:rPr lang="en-US" dirty="0">
                <a:hlinkClick r:id="rId5"/>
              </a:rPr>
              <a:t>stephanie.delesque@ac-normandie.fr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Mme</a:t>
            </a:r>
            <a:r>
              <a:rPr lang="en-US" dirty="0"/>
              <a:t> DONIO (</a:t>
            </a:r>
            <a:r>
              <a:rPr lang="pl-PL" dirty="0"/>
              <a:t>melanie.cardin@ac-normandie.fr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Contacts direct selon les besoins ou par l’inspection (</a:t>
            </a:r>
            <a:r>
              <a:rPr lang="fr-FR" dirty="0">
                <a:solidFill>
                  <a:srgbClr val="333333"/>
                </a:solidFill>
                <a:effectLst/>
                <a:latin typeface="Verdana" panose="020B0604030504040204" pitchFamily="34" charset="0"/>
                <a:hlinkClick r:id="rId6"/>
              </a:rPr>
              <a:t>frederic.gomel1@ac-normandie.fr</a:t>
            </a:r>
            <a:r>
              <a:rPr lang="fr-FR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F3FADF-1A34-4053-9342-9BAA77BC9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1400" y="6800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23"/>
    </mc:Choice>
    <mc:Fallback>
      <p:transition spd="slow" advTm="38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1|17.9|1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3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278</Words>
  <Application>Microsoft Office PowerPoint</Application>
  <PresentationFormat>Personnalisé</PresentationFormat>
  <Paragraphs>99</Paragraphs>
  <Slides>8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Marianne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CONSECTETUR lorem ipsum dolor sit amet consectetur</dc:title>
  <dc:creator>VALENTIN CARDON</dc:creator>
  <cp:lastModifiedBy>Gomel Frederic</cp:lastModifiedBy>
  <cp:revision>261</cp:revision>
  <dcterms:created xsi:type="dcterms:W3CDTF">2020-03-06T14:23:17Z</dcterms:created>
  <dcterms:modified xsi:type="dcterms:W3CDTF">2024-10-23T08:27:04Z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2020-03-06T00:00:00Z</vt:filetime>
  </property>
</Properties>
</file>